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20" r:id="rId2"/>
  </p:sldMasterIdLst>
  <p:sldIdLst>
    <p:sldId id="329" r:id="rId3"/>
    <p:sldId id="311" r:id="rId4"/>
    <p:sldId id="319" r:id="rId5"/>
    <p:sldId id="283" r:id="rId6"/>
    <p:sldId id="299" r:id="rId7"/>
    <p:sldId id="268" r:id="rId8"/>
    <p:sldId id="345" r:id="rId9"/>
    <p:sldId id="342" r:id="rId10"/>
    <p:sldId id="261" r:id="rId11"/>
    <p:sldId id="310" r:id="rId12"/>
    <p:sldId id="312" r:id="rId13"/>
    <p:sldId id="313" r:id="rId14"/>
    <p:sldId id="289" r:id="rId15"/>
    <p:sldId id="314" r:id="rId16"/>
    <p:sldId id="266" r:id="rId17"/>
    <p:sldId id="285" r:id="rId18"/>
    <p:sldId id="263" r:id="rId19"/>
    <p:sldId id="315" r:id="rId20"/>
    <p:sldId id="316" r:id="rId21"/>
    <p:sldId id="317" r:id="rId22"/>
    <p:sldId id="286" r:id="rId23"/>
    <p:sldId id="318" r:id="rId24"/>
    <p:sldId id="346" r:id="rId25"/>
    <p:sldId id="287" r:id="rId26"/>
    <p:sldId id="288" r:id="rId27"/>
    <p:sldId id="343" r:id="rId28"/>
    <p:sldId id="290" r:id="rId29"/>
    <p:sldId id="320" r:id="rId30"/>
    <p:sldId id="291" r:id="rId31"/>
    <p:sldId id="321" r:id="rId32"/>
    <p:sldId id="322" r:id="rId33"/>
    <p:sldId id="323" r:id="rId34"/>
    <p:sldId id="264" r:id="rId35"/>
    <p:sldId id="344" r:id="rId36"/>
    <p:sldId id="292" r:id="rId37"/>
    <p:sldId id="324" r:id="rId38"/>
    <p:sldId id="325" r:id="rId39"/>
    <p:sldId id="276" r:id="rId40"/>
    <p:sldId id="277" r:id="rId41"/>
    <p:sldId id="32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9" autoAdjust="0"/>
    <p:restoredTop sz="94660"/>
  </p:normalViewPr>
  <p:slideViewPr>
    <p:cSldViewPr snapToGrid="0">
      <p:cViewPr varScale="1">
        <p:scale>
          <a:sx n="123" d="100"/>
          <a:sy n="123" d="100"/>
        </p:scale>
        <p:origin x="696" y="29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44D79-692A-4D05-93BC-372259FCEB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46EB848-04F4-43DF-A687-8CDF176C6B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A499B02-F708-4C93-BFF5-F71E6A078BAE}"/>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5" name="Footer Placeholder 4">
            <a:extLst>
              <a:ext uri="{FF2B5EF4-FFF2-40B4-BE49-F238E27FC236}">
                <a16:creationId xmlns:a16="http://schemas.microsoft.com/office/drawing/2014/main" id="{09D00BC9-E557-4AF1-86B6-CF04FB9765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8CD806-765A-4AEE-9FC0-23AE1D747F22}"/>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3380387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68DFA-6D05-420C-8B73-7A500D3BE11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068291-0889-4A67-B4F4-1CAFB1E9E08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2931DC-2276-4CE0-9283-10ECCECEFDD1}"/>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5" name="Footer Placeholder 4">
            <a:extLst>
              <a:ext uri="{FF2B5EF4-FFF2-40B4-BE49-F238E27FC236}">
                <a16:creationId xmlns:a16="http://schemas.microsoft.com/office/drawing/2014/main" id="{58165CD8-5F6B-40DE-B721-920E639378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772EF3-2504-46C6-9DB3-B937546A5DCA}"/>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1312598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EC250-0D48-4CEB-B59A-EEE5FF9012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DA62F87-D877-4250-8971-B765C5CF08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30EDEE-41A2-4541-BBFB-3481215F8012}"/>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5" name="Footer Placeholder 4">
            <a:extLst>
              <a:ext uri="{FF2B5EF4-FFF2-40B4-BE49-F238E27FC236}">
                <a16:creationId xmlns:a16="http://schemas.microsoft.com/office/drawing/2014/main" id="{A9BCCC3F-A8B1-4033-A5F8-8FF404BB9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35B649-AD98-4CEC-B5F4-67E0C9CDF732}"/>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2116131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C4DE9-76AF-4917-A682-D3D704AA087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EE0B5D5-CF21-4ED7-9BD3-3934195370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021D7A8-F23F-4CA5-A895-8F5286D047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98E2591-43E1-4A7A-BE6E-AFC799425D9D}"/>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6" name="Footer Placeholder 5">
            <a:extLst>
              <a:ext uri="{FF2B5EF4-FFF2-40B4-BE49-F238E27FC236}">
                <a16:creationId xmlns:a16="http://schemas.microsoft.com/office/drawing/2014/main" id="{2E7AE290-0218-4D72-B098-194C2A2586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101191-93A5-4D5C-8CCC-B3EE46D428AA}"/>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762224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EDAAB-0525-4909-AD03-0FCC02A4E78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B493DD4-072B-43EA-B7D9-4F553646CF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0A4697-0782-432A-8AD9-55A1194C05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62AF575-B70C-4C72-8468-988333E417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AA63F8-A07C-4C73-ACE6-7A80215302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3BBF22-BFF1-488D-8A2F-3A85531A5507}"/>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8" name="Footer Placeholder 7">
            <a:extLst>
              <a:ext uri="{FF2B5EF4-FFF2-40B4-BE49-F238E27FC236}">
                <a16:creationId xmlns:a16="http://schemas.microsoft.com/office/drawing/2014/main" id="{A7092552-41C5-4A76-A1A2-77C79390D93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CB08871-770A-4870-8B3D-355AC4F5063C}"/>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2470600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75CFC-914F-4732-987D-312EE8383A8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51D7AF4-F409-4FE8-955A-58850427C52A}"/>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4" name="Footer Placeholder 3">
            <a:extLst>
              <a:ext uri="{FF2B5EF4-FFF2-40B4-BE49-F238E27FC236}">
                <a16:creationId xmlns:a16="http://schemas.microsoft.com/office/drawing/2014/main" id="{F7511E0A-6C2F-4E78-8012-9E5C14D609D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2A768EA-C7A8-4F8F-B4E1-DCAD2E7B5671}"/>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86933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5F8D54-0F36-4B3F-A5FB-E007928505E2}"/>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3" name="Footer Placeholder 2">
            <a:extLst>
              <a:ext uri="{FF2B5EF4-FFF2-40B4-BE49-F238E27FC236}">
                <a16:creationId xmlns:a16="http://schemas.microsoft.com/office/drawing/2014/main" id="{6F7EEC7B-9861-4324-869C-0CE5E0C41F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00D7545-BB2F-4464-9E14-8CA5BB5BCF46}"/>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245642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77A4F-B614-4D98-9A14-595AF715B6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D29EB9B-4216-4921-8FC1-EEC4C9C498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1DFFEE0-E67B-49DC-88DB-CB4ECED8A4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2D6D4B-9961-4F1D-A498-6991E5C06845}"/>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6" name="Footer Placeholder 5">
            <a:extLst>
              <a:ext uri="{FF2B5EF4-FFF2-40B4-BE49-F238E27FC236}">
                <a16:creationId xmlns:a16="http://schemas.microsoft.com/office/drawing/2014/main" id="{5D395BF4-AD63-4B63-ACDE-75BE02A3D6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A15050-61CF-4C2C-9B74-88895F80ABF2}"/>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2714071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DA47A-1CC8-4A18-A0E5-0B6B7F6CA9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15E74C7-E299-41CF-9304-7EBC395906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1174563-D025-47EA-B1DD-B4E61DB3AC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5823B5-AEB5-47E6-A1B0-E8237CE99E01}"/>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6" name="Footer Placeholder 5">
            <a:extLst>
              <a:ext uri="{FF2B5EF4-FFF2-40B4-BE49-F238E27FC236}">
                <a16:creationId xmlns:a16="http://schemas.microsoft.com/office/drawing/2014/main" id="{B37C55C1-3FB9-4FA7-B3CB-DC7F508556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A80FCF-5CBB-4CD4-B214-DEDF47FB3B61}"/>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688420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6EC12-9959-4163-87EF-0DBA66C55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2075521-80A4-4B43-84B5-A3F2587B37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1628B39-DF18-4DAB-9F79-9190DEB05C10}"/>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5" name="Footer Placeholder 4">
            <a:extLst>
              <a:ext uri="{FF2B5EF4-FFF2-40B4-BE49-F238E27FC236}">
                <a16:creationId xmlns:a16="http://schemas.microsoft.com/office/drawing/2014/main" id="{DFEC04BD-5A62-49AA-A294-080BA165E6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FE7ED8-8133-4591-A0E2-FA0502F814D0}"/>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2981963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146EDB-8226-4E41-B210-63CF064BB9B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B1DE35-8D4B-4871-9478-A512C64002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B5270F-7D3D-4A8B-B8A0-7C8F7C5D7CE9}"/>
              </a:ext>
            </a:extLst>
          </p:cNvPr>
          <p:cNvSpPr>
            <a:spLocks noGrp="1"/>
          </p:cNvSpPr>
          <p:nvPr>
            <p:ph type="dt" sz="half" idx="10"/>
          </p:nvPr>
        </p:nvSpPr>
        <p:spPr/>
        <p:txBody>
          <a:bodyPr/>
          <a:lstStyle/>
          <a:p>
            <a:fld id="{BF5B8918-5877-41D6-85A3-C723A3D09EDA}" type="datetimeFigureOut">
              <a:rPr lang="en-US" smtClean="0"/>
              <a:t>6/23/2025</a:t>
            </a:fld>
            <a:endParaRPr lang="en-US"/>
          </a:p>
        </p:txBody>
      </p:sp>
      <p:sp>
        <p:nvSpPr>
          <p:cNvPr id="5" name="Footer Placeholder 4">
            <a:extLst>
              <a:ext uri="{FF2B5EF4-FFF2-40B4-BE49-F238E27FC236}">
                <a16:creationId xmlns:a16="http://schemas.microsoft.com/office/drawing/2014/main" id="{3A7DFA67-1D09-492E-9A31-92E57C7423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E7C86-37F5-49E6-A6B2-BBAC61F0C3E0}"/>
              </a:ext>
            </a:extLst>
          </p:cNvPr>
          <p:cNvSpPr>
            <a:spLocks noGrp="1"/>
          </p:cNvSpPr>
          <p:nvPr>
            <p:ph type="sldNum" sz="quarter" idx="12"/>
          </p:nvPr>
        </p:nvSpPr>
        <p:spPr/>
        <p:txBody>
          <a:bodyPr/>
          <a:lstStyle/>
          <a:p>
            <a:fld id="{344C022B-2180-49CB-BDDD-9FE1109B0521}" type="slidenum">
              <a:rPr lang="en-US" smtClean="0"/>
              <a:t>‹#›</a:t>
            </a:fld>
            <a:endParaRPr lang="en-US"/>
          </a:p>
        </p:txBody>
      </p:sp>
    </p:spTree>
    <p:extLst>
      <p:ext uri="{BB962C8B-B14F-4D97-AF65-F5344CB8AC3E}">
        <p14:creationId xmlns:p14="http://schemas.microsoft.com/office/powerpoint/2010/main" val="8132780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8B1C3-1AE5-44DE-8C12-43DCAA545D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2CFC0AD-4F31-4608-BEBC-C39474D0B6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C77B597-05E6-4324-9C0F-DFEDF7780BD9}"/>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5" name="Footer Placeholder 4">
            <a:extLst>
              <a:ext uri="{FF2B5EF4-FFF2-40B4-BE49-F238E27FC236}">
                <a16:creationId xmlns:a16="http://schemas.microsoft.com/office/drawing/2014/main" id="{E3211CEE-C639-47E9-8DAB-832EAFA70A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A7EF43-F927-4711-ADC5-30E804053C43}"/>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20532439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CAB6F-A9A0-4C62-8F37-57C807EAE0D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B8580F0-C472-49B1-8089-7FB71E2778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B31EB2-A733-40BC-9A54-13B9B7088637}"/>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5" name="Footer Placeholder 4">
            <a:extLst>
              <a:ext uri="{FF2B5EF4-FFF2-40B4-BE49-F238E27FC236}">
                <a16:creationId xmlns:a16="http://schemas.microsoft.com/office/drawing/2014/main" id="{DEBE1034-273F-4C7C-93DB-33E379D1BC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0D50EE-9C18-41EC-BFB9-A7D293A69159}"/>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36998087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EE31A-8732-408E-A47E-9FDB4FA49E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CB57829-8503-4C1C-899F-E678465018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15BE11-3AB9-45E1-9797-E335FA0F484B}"/>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5" name="Footer Placeholder 4">
            <a:extLst>
              <a:ext uri="{FF2B5EF4-FFF2-40B4-BE49-F238E27FC236}">
                <a16:creationId xmlns:a16="http://schemas.microsoft.com/office/drawing/2014/main" id="{BC3EE22F-A6E1-4C0C-8BF2-D23F685FDE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859B71-BD33-4BF2-9052-F0E896D1DB25}"/>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2482427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114FA-27DE-4378-9B17-5AD164B3A4E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79B0BE6-AE19-4086-BBE9-A9C96019CD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D1E7A20-0B1A-4F71-83C8-86A96B9CE9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839C5CC-A3F7-40A1-91B4-BC039AD26F7D}"/>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6" name="Footer Placeholder 5">
            <a:extLst>
              <a:ext uri="{FF2B5EF4-FFF2-40B4-BE49-F238E27FC236}">
                <a16:creationId xmlns:a16="http://schemas.microsoft.com/office/drawing/2014/main" id="{182969B5-3FC8-4EC9-8266-07F310BA7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E71B3E-1197-4C32-9122-7090428ABE4A}"/>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2152974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EF4D4-A146-4A29-870B-9FB3F1F7C78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4794445-77C3-4575-8CBF-C78FD56187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8F9065-BFAA-4550-8713-944A0DE571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3E2019F-6F02-4D8E-B540-8DA19033B1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680417-2B21-4CA6-AC8A-03EDEC7BC6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7613E27-C30E-4991-A3E9-F3E96D6DC6F1}"/>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8" name="Footer Placeholder 7">
            <a:extLst>
              <a:ext uri="{FF2B5EF4-FFF2-40B4-BE49-F238E27FC236}">
                <a16:creationId xmlns:a16="http://schemas.microsoft.com/office/drawing/2014/main" id="{07E78E68-A2EB-4E37-9921-7A1AABF2C8D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4B5C01-34D6-48B1-B479-056B5975D0B7}"/>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125460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BFB74-70B1-445C-BD9B-DA98D0D114F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DD8B490-942C-428F-9DEA-62A2820F5F36}"/>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4" name="Footer Placeholder 3">
            <a:extLst>
              <a:ext uri="{FF2B5EF4-FFF2-40B4-BE49-F238E27FC236}">
                <a16:creationId xmlns:a16="http://schemas.microsoft.com/office/drawing/2014/main" id="{376247D1-F190-443A-B563-BF4E9A22DE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9EDEFB3-C4DD-430D-92E8-582AF105C83F}"/>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6298214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A16760-9911-4379-BE1F-10C576E8E624}"/>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3" name="Footer Placeholder 2">
            <a:extLst>
              <a:ext uri="{FF2B5EF4-FFF2-40B4-BE49-F238E27FC236}">
                <a16:creationId xmlns:a16="http://schemas.microsoft.com/office/drawing/2014/main" id="{6E0D9A0A-8FBC-4469-85C3-ED3A23AAAD8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3178AF-FCFF-47AA-82EC-FE043D116931}"/>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2864280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7B74C-F2B6-4B50-9D91-F088BF3EB6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B86B312-C5AC-48BA-B470-5887928CEF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616097E-7905-4061-8FBE-576173945D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2D43E5-BED2-4846-86F0-FBD1CAA37231}"/>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6" name="Footer Placeholder 5">
            <a:extLst>
              <a:ext uri="{FF2B5EF4-FFF2-40B4-BE49-F238E27FC236}">
                <a16:creationId xmlns:a16="http://schemas.microsoft.com/office/drawing/2014/main" id="{5B99EBAD-EC53-46FF-ACFF-7D712CD1E7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0621E4-9A1A-4E0E-8551-6966F929FB30}"/>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13029777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D61EA-BE79-4235-AAC9-5B8C799D7F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5EA5330-ECE5-4A61-97DF-4F549AADC3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4EDC10F-DC7D-452A-AB5C-6EC91794B3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81E92E-3D4E-445B-9486-CBB45855BFD4}"/>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6" name="Footer Placeholder 5">
            <a:extLst>
              <a:ext uri="{FF2B5EF4-FFF2-40B4-BE49-F238E27FC236}">
                <a16:creationId xmlns:a16="http://schemas.microsoft.com/office/drawing/2014/main" id="{9AB6195C-7285-4702-83E8-0F2228704F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C67F3F1-D229-4255-AB36-5BA152253221}"/>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34461428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9C3A7-705B-4BF8-A73A-D0299AB2A1B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A07A8D-6176-432B-A95D-822792BCB0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6B0AC-2B6A-493D-B03E-849320B6489C}"/>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5" name="Footer Placeholder 4">
            <a:extLst>
              <a:ext uri="{FF2B5EF4-FFF2-40B4-BE49-F238E27FC236}">
                <a16:creationId xmlns:a16="http://schemas.microsoft.com/office/drawing/2014/main" id="{B62B6A75-2B7C-4DCB-BD3E-46FC200EEE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F2A819-5EA8-4777-B661-5F3293B8E1E7}"/>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7497326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9147A-648F-4CDC-AB70-4FF3086D942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4C99796-150F-4FD8-A043-4B7ED50C8D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801AC87-3B4B-4784-BDEA-B625A5704E00}"/>
              </a:ext>
            </a:extLst>
          </p:cNvPr>
          <p:cNvSpPr>
            <a:spLocks noGrp="1"/>
          </p:cNvSpPr>
          <p:nvPr>
            <p:ph type="dt" sz="half" idx="10"/>
          </p:nvPr>
        </p:nvSpPr>
        <p:spPr/>
        <p:txBody>
          <a:bodyPr/>
          <a:lstStyle/>
          <a:p>
            <a:fld id="{8FF7C584-18EC-49B0-8D6C-C9DEFDF78B6A}" type="datetimeFigureOut">
              <a:rPr lang="en-US" smtClean="0"/>
              <a:t>6/23/2025</a:t>
            </a:fld>
            <a:endParaRPr lang="en-US"/>
          </a:p>
        </p:txBody>
      </p:sp>
      <p:sp>
        <p:nvSpPr>
          <p:cNvPr id="5" name="Footer Placeholder 4">
            <a:extLst>
              <a:ext uri="{FF2B5EF4-FFF2-40B4-BE49-F238E27FC236}">
                <a16:creationId xmlns:a16="http://schemas.microsoft.com/office/drawing/2014/main" id="{F16ACD7F-1BDD-4FEC-AB2F-C9F883DD0E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B6F99B-FBF3-4849-A520-D9997F5C9F20}"/>
              </a:ext>
            </a:extLst>
          </p:cNvPr>
          <p:cNvSpPr>
            <a:spLocks noGrp="1"/>
          </p:cNvSpPr>
          <p:nvPr>
            <p:ph type="sldNum" sz="quarter" idx="12"/>
          </p:nvPr>
        </p:nvSpPr>
        <p:spPr/>
        <p:txBody>
          <a:bodyPr/>
          <a:lstStyle/>
          <a:p>
            <a:fld id="{C1DC77C6-891F-4CA5-80FE-875FD3F6EA04}" type="slidenum">
              <a:rPr lang="en-US" smtClean="0"/>
              <a:t>‹#›</a:t>
            </a:fld>
            <a:endParaRPr lang="en-US"/>
          </a:p>
        </p:txBody>
      </p:sp>
    </p:spTree>
    <p:extLst>
      <p:ext uri="{BB962C8B-B14F-4D97-AF65-F5344CB8AC3E}">
        <p14:creationId xmlns:p14="http://schemas.microsoft.com/office/powerpoint/2010/main" val="361809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52B8147-08A0-413D-A248-FBA2C6186363}"/>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BACDC116-4650-4879-9AF9-8F603EFD98D4}"/>
              </a:ext>
            </a:extLst>
          </p:cNvPr>
          <p:cNvSpPr>
            <a:spLocks noGrp="1"/>
          </p:cNvSpPr>
          <p:nvPr>
            <p:ph type="title"/>
          </p:nvPr>
        </p:nvSpPr>
        <p:spPr>
          <a:xfrm>
            <a:off x="316868" y="268941"/>
            <a:ext cx="10515600" cy="7514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A5B61F10-5416-49B8-9BD2-7E0FF90FC1F3}"/>
              </a:ext>
            </a:extLst>
          </p:cNvPr>
          <p:cNvSpPr>
            <a:spLocks noGrp="1"/>
          </p:cNvSpPr>
          <p:nvPr>
            <p:ph type="body" idx="1"/>
          </p:nvPr>
        </p:nvSpPr>
        <p:spPr>
          <a:xfrm>
            <a:off x="838200" y="1324018"/>
            <a:ext cx="10515600" cy="485294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FC4B379-514A-4FAA-8C75-F4EEBA1DDB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5B8918-5877-41D6-85A3-C723A3D09EDA}" type="datetimeFigureOut">
              <a:rPr lang="en-US" smtClean="0"/>
              <a:t>6/23/2025</a:t>
            </a:fld>
            <a:endParaRPr lang="en-US"/>
          </a:p>
        </p:txBody>
      </p:sp>
      <p:sp>
        <p:nvSpPr>
          <p:cNvPr id="5" name="Footer Placeholder 4">
            <a:extLst>
              <a:ext uri="{FF2B5EF4-FFF2-40B4-BE49-F238E27FC236}">
                <a16:creationId xmlns:a16="http://schemas.microsoft.com/office/drawing/2014/main" id="{EBD114B5-106C-4BF7-85CF-0FD707A77C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518B2E4-EDCE-45BB-8B08-EBA391F89F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4C022B-2180-49CB-BDDD-9FE1109B0521}" type="slidenum">
              <a:rPr lang="en-US" smtClean="0"/>
              <a:t>‹#›</a:t>
            </a:fld>
            <a:endParaRPr lang="en-US"/>
          </a:p>
        </p:txBody>
      </p:sp>
    </p:spTree>
    <p:extLst>
      <p:ext uri="{BB962C8B-B14F-4D97-AF65-F5344CB8AC3E}">
        <p14:creationId xmlns:p14="http://schemas.microsoft.com/office/powerpoint/2010/main" val="2709150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bg1"/>
          </a:solidFill>
          <a:latin typeface="Aptos Black" panose="020B00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404AEF-E995-479E-933E-BE69D0B5BA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4EE8BEB-0BA3-49BC-812C-3C0E558D44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F78B7-0C78-463B-BEAC-AE37173936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F7C584-18EC-49B0-8D6C-C9DEFDF78B6A}" type="datetimeFigureOut">
              <a:rPr lang="en-US" smtClean="0"/>
              <a:t>6/23/2025</a:t>
            </a:fld>
            <a:endParaRPr lang="en-US"/>
          </a:p>
        </p:txBody>
      </p:sp>
      <p:sp>
        <p:nvSpPr>
          <p:cNvPr id="5" name="Footer Placeholder 4">
            <a:extLst>
              <a:ext uri="{FF2B5EF4-FFF2-40B4-BE49-F238E27FC236}">
                <a16:creationId xmlns:a16="http://schemas.microsoft.com/office/drawing/2014/main" id="{7438F8D7-D5AF-456F-9634-D1F1A1A6D1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028AA1E-CFD6-4CA5-99D2-91978FEEE2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DC77C6-891F-4CA5-80FE-875FD3F6EA04}" type="slidenum">
              <a:rPr lang="en-US" smtClean="0"/>
              <a:t>‹#›</a:t>
            </a:fld>
            <a:endParaRPr lang="en-US"/>
          </a:p>
        </p:txBody>
      </p:sp>
    </p:spTree>
    <p:extLst>
      <p:ext uri="{BB962C8B-B14F-4D97-AF65-F5344CB8AC3E}">
        <p14:creationId xmlns:p14="http://schemas.microsoft.com/office/powerpoint/2010/main" val="65778124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DB36B-3647-4D09-91DC-1DCF0F9DD3F4}"/>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4A256125-3637-4C74-A6F7-54407C261043}"/>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568E64DB-6D5B-4455-AB36-AED49122EC0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993504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4C1F839-4A76-482A-BE47-A714651E3BD0}"/>
              </a:ext>
            </a:extLst>
          </p:cNvPr>
          <p:cNvSpPr>
            <a:spLocks noGrp="1"/>
          </p:cNvSpPr>
          <p:nvPr>
            <p:ph type="title" idx="4294967295"/>
          </p:nvPr>
        </p:nvSpPr>
        <p:spPr>
          <a:xfrm>
            <a:off x="270769" y="279647"/>
            <a:ext cx="10515600" cy="973323"/>
          </a:xfrm>
        </p:spPr>
        <p:txBody>
          <a:bodyPr>
            <a:normAutofit fontScale="90000"/>
          </a:bodyPr>
          <a:lstStyle/>
          <a:p>
            <a:r>
              <a:rPr lang="en-US" sz="6600" b="1" dirty="0">
                <a:solidFill>
                  <a:srgbClr val="FFC000"/>
                </a:solidFill>
              </a:rPr>
              <a:t>What is easier?</a:t>
            </a:r>
          </a:p>
        </p:txBody>
      </p:sp>
      <p:sp>
        <p:nvSpPr>
          <p:cNvPr id="5" name="Content Placeholder 4">
            <a:extLst>
              <a:ext uri="{FF2B5EF4-FFF2-40B4-BE49-F238E27FC236}">
                <a16:creationId xmlns:a16="http://schemas.microsoft.com/office/drawing/2014/main" id="{7312B717-CA41-4B99-B39B-7AD5BE48712E}"/>
              </a:ext>
            </a:extLst>
          </p:cNvPr>
          <p:cNvSpPr>
            <a:spLocks noGrp="1"/>
          </p:cNvSpPr>
          <p:nvPr>
            <p:ph sz="half" idx="4294967295"/>
          </p:nvPr>
        </p:nvSpPr>
        <p:spPr>
          <a:xfrm>
            <a:off x="510466" y="1517465"/>
            <a:ext cx="5318125" cy="4351338"/>
          </a:xfrm>
        </p:spPr>
        <p:txBody>
          <a:bodyPr>
            <a:normAutofit lnSpcReduction="10000"/>
          </a:bodyPr>
          <a:lstStyle/>
          <a:p>
            <a:r>
              <a:rPr lang="en-US" sz="3200" dirty="0"/>
              <a:t>Joining in when someone else is being made fun of</a:t>
            </a:r>
          </a:p>
          <a:p>
            <a:r>
              <a:rPr lang="en-US" sz="3200" dirty="0"/>
              <a:t>Standing by and doing nothing when you see someone else getting beat up</a:t>
            </a:r>
          </a:p>
          <a:p>
            <a:r>
              <a:rPr lang="en-US" sz="3200" dirty="0"/>
              <a:t>Running away when you fear you could get in trouble for speaking up for others who are being mistreated </a:t>
            </a:r>
          </a:p>
          <a:p>
            <a:endParaRPr lang="en-US" dirty="0"/>
          </a:p>
          <a:p>
            <a:endParaRPr lang="en-US" dirty="0"/>
          </a:p>
        </p:txBody>
      </p:sp>
      <p:sp>
        <p:nvSpPr>
          <p:cNvPr id="6" name="Content Placeholder 5">
            <a:extLst>
              <a:ext uri="{FF2B5EF4-FFF2-40B4-BE49-F238E27FC236}">
                <a16:creationId xmlns:a16="http://schemas.microsoft.com/office/drawing/2014/main" id="{E77DBD4A-41A9-4E8B-8791-7D2543C376BF}"/>
              </a:ext>
            </a:extLst>
          </p:cNvPr>
          <p:cNvSpPr>
            <a:spLocks noGrp="1"/>
          </p:cNvSpPr>
          <p:nvPr>
            <p:ph sz="half" idx="4294967295"/>
          </p:nvPr>
        </p:nvSpPr>
        <p:spPr>
          <a:xfrm>
            <a:off x="6784020" y="1499225"/>
            <a:ext cx="5181600" cy="4351338"/>
          </a:xfrm>
        </p:spPr>
        <p:txBody>
          <a:bodyPr>
            <a:normAutofit/>
          </a:bodyPr>
          <a:lstStyle/>
          <a:p>
            <a:r>
              <a:rPr lang="en-US" sz="3200" dirty="0"/>
              <a:t>Sticking up for the person who is being made fun</a:t>
            </a:r>
          </a:p>
          <a:p>
            <a:r>
              <a:rPr lang="en-US" sz="3200" dirty="0"/>
              <a:t>Jumping in and stopping the fight when someone else is getting beat up</a:t>
            </a:r>
          </a:p>
          <a:p>
            <a:r>
              <a:rPr lang="en-US" sz="3200" dirty="0"/>
              <a:t>Standing your ground and speaking up for others who are being mistreated </a:t>
            </a:r>
          </a:p>
        </p:txBody>
      </p:sp>
      <p:sp>
        <p:nvSpPr>
          <p:cNvPr id="7" name="TextBox 6">
            <a:extLst>
              <a:ext uri="{FF2B5EF4-FFF2-40B4-BE49-F238E27FC236}">
                <a16:creationId xmlns:a16="http://schemas.microsoft.com/office/drawing/2014/main" id="{C1C0B638-7AC2-4412-A439-C576C317B289}"/>
              </a:ext>
            </a:extLst>
          </p:cNvPr>
          <p:cNvSpPr txBox="1"/>
          <p:nvPr/>
        </p:nvSpPr>
        <p:spPr>
          <a:xfrm>
            <a:off x="5579165" y="1749788"/>
            <a:ext cx="1033670" cy="584775"/>
          </a:xfrm>
          <a:prstGeom prst="rect">
            <a:avLst/>
          </a:prstGeom>
          <a:noFill/>
        </p:spPr>
        <p:txBody>
          <a:bodyPr wrap="square" rtlCol="0">
            <a:spAutoFit/>
          </a:bodyPr>
          <a:lstStyle/>
          <a:p>
            <a:pPr algn="ctr">
              <a:defRPr/>
            </a:pPr>
            <a:r>
              <a:rPr lang="en-US" sz="3200" b="1" dirty="0">
                <a:solidFill>
                  <a:srgbClr val="FFC000"/>
                </a:solidFill>
                <a:latin typeface="Aptos Black" panose="020B0004020202020204" pitchFamily="34" charset="0"/>
              </a:rPr>
              <a:t>OR</a:t>
            </a:r>
          </a:p>
        </p:txBody>
      </p:sp>
      <p:sp>
        <p:nvSpPr>
          <p:cNvPr id="8" name="TextBox 7">
            <a:extLst>
              <a:ext uri="{FF2B5EF4-FFF2-40B4-BE49-F238E27FC236}">
                <a16:creationId xmlns:a16="http://schemas.microsoft.com/office/drawing/2014/main" id="{1583E740-1FB3-4AA8-8F08-6E2A47DA9A45}"/>
              </a:ext>
            </a:extLst>
          </p:cNvPr>
          <p:cNvSpPr txBox="1"/>
          <p:nvPr/>
        </p:nvSpPr>
        <p:spPr>
          <a:xfrm>
            <a:off x="5614676" y="2896064"/>
            <a:ext cx="1033670" cy="584775"/>
          </a:xfrm>
          <a:prstGeom prst="rect">
            <a:avLst/>
          </a:prstGeom>
          <a:noFill/>
        </p:spPr>
        <p:txBody>
          <a:bodyPr wrap="square" rtlCol="0">
            <a:spAutoFit/>
          </a:bodyPr>
          <a:lstStyle/>
          <a:p>
            <a:pPr algn="ctr">
              <a:defRPr/>
            </a:pPr>
            <a:r>
              <a:rPr lang="en-US" sz="3200" b="1" dirty="0">
                <a:solidFill>
                  <a:srgbClr val="FFC000"/>
                </a:solidFill>
                <a:latin typeface="Aptos Black" panose="020B0004020202020204" pitchFamily="34" charset="0"/>
              </a:rPr>
              <a:t>OR</a:t>
            </a:r>
          </a:p>
        </p:txBody>
      </p:sp>
      <p:sp>
        <p:nvSpPr>
          <p:cNvPr id="9" name="TextBox 8">
            <a:extLst>
              <a:ext uri="{FF2B5EF4-FFF2-40B4-BE49-F238E27FC236}">
                <a16:creationId xmlns:a16="http://schemas.microsoft.com/office/drawing/2014/main" id="{1493A67D-7C94-4086-B63F-A5E6576AD658}"/>
              </a:ext>
            </a:extLst>
          </p:cNvPr>
          <p:cNvSpPr txBox="1"/>
          <p:nvPr/>
        </p:nvSpPr>
        <p:spPr>
          <a:xfrm>
            <a:off x="5750350" y="4382433"/>
            <a:ext cx="103367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C000"/>
                </a:solidFill>
                <a:effectLst/>
                <a:uLnTx/>
                <a:uFillTx/>
                <a:latin typeface="Aptos Black" panose="020B0004020202020204" pitchFamily="34" charset="0"/>
              </a:rPr>
              <a:t>OR</a:t>
            </a:r>
          </a:p>
        </p:txBody>
      </p:sp>
    </p:spTree>
    <p:extLst>
      <p:ext uri="{BB962C8B-B14F-4D97-AF65-F5344CB8AC3E}">
        <p14:creationId xmlns:p14="http://schemas.microsoft.com/office/powerpoint/2010/main" val="311555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728589F-52AF-44D7-849E-0D447476E7A7}"/>
              </a:ext>
            </a:extLst>
          </p:cNvPr>
          <p:cNvSpPr txBox="1">
            <a:spLocks/>
          </p:cNvSpPr>
          <p:nvPr/>
        </p:nvSpPr>
        <p:spPr>
          <a:xfrm>
            <a:off x="767020" y="1269665"/>
            <a:ext cx="10515600" cy="4523014"/>
          </a:xfrm>
          <a:prstGeom prst="rect">
            <a:avLst/>
          </a:prstGeom>
        </p:spPr>
        <p:txBody>
          <a:bodyPr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2600" b="1" dirty="0">
                <a:solidFill>
                  <a:schemeClr val="bg1"/>
                </a:solidFill>
                <a:latin typeface="Aptos Black" panose="020B0004020202020204" pitchFamily="34" charset="0"/>
              </a:rPr>
              <a:t>What is a leader?</a:t>
            </a:r>
          </a:p>
        </p:txBody>
      </p:sp>
    </p:spTree>
    <p:extLst>
      <p:ext uri="{BB962C8B-B14F-4D97-AF65-F5344CB8AC3E}">
        <p14:creationId xmlns:p14="http://schemas.microsoft.com/office/powerpoint/2010/main" val="3305418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3C205-09AE-453A-8929-5A1F4AD0332A}"/>
              </a:ext>
            </a:extLst>
          </p:cNvPr>
          <p:cNvSpPr>
            <a:spLocks noGrp="1"/>
          </p:cNvSpPr>
          <p:nvPr>
            <p:ph type="title" idx="4294967295"/>
          </p:nvPr>
        </p:nvSpPr>
        <p:spPr>
          <a:xfrm>
            <a:off x="714653" y="1187712"/>
            <a:ext cx="10515600" cy="1325562"/>
          </a:xfrm>
        </p:spPr>
        <p:txBody>
          <a:bodyPr>
            <a:normAutofit fontScale="90000"/>
          </a:bodyPr>
          <a:lstStyle/>
          <a:p>
            <a:pPr algn="ctr"/>
            <a:r>
              <a:rPr lang="en-US" sz="12500" b="1" dirty="0">
                <a:solidFill>
                  <a:srgbClr val="FFC000"/>
                </a:solidFill>
              </a:rPr>
              <a:t>Leader</a:t>
            </a:r>
          </a:p>
        </p:txBody>
      </p:sp>
      <p:sp>
        <p:nvSpPr>
          <p:cNvPr id="3" name="Content Placeholder 2">
            <a:extLst>
              <a:ext uri="{FF2B5EF4-FFF2-40B4-BE49-F238E27FC236}">
                <a16:creationId xmlns:a16="http://schemas.microsoft.com/office/drawing/2014/main" id="{061F1EF9-B5D7-4364-ABD7-D612AAD43B48}"/>
              </a:ext>
            </a:extLst>
          </p:cNvPr>
          <p:cNvSpPr>
            <a:spLocks noGrp="1"/>
          </p:cNvSpPr>
          <p:nvPr>
            <p:ph idx="4294967295"/>
          </p:nvPr>
        </p:nvSpPr>
        <p:spPr>
          <a:xfrm>
            <a:off x="998738" y="2304495"/>
            <a:ext cx="10515600" cy="4351338"/>
          </a:xfrm>
        </p:spPr>
        <p:txBody>
          <a:bodyPr>
            <a:normAutofit fontScale="92500"/>
          </a:bodyPr>
          <a:lstStyle/>
          <a:p>
            <a:pPr marL="0" indent="0" algn="ctr">
              <a:buNone/>
            </a:pPr>
            <a:r>
              <a:rPr lang="en-US" sz="9600" dirty="0"/>
              <a:t>Someone who leads by putting God and others first.</a:t>
            </a:r>
          </a:p>
        </p:txBody>
      </p:sp>
    </p:spTree>
    <p:extLst>
      <p:ext uri="{BB962C8B-B14F-4D97-AF65-F5344CB8AC3E}">
        <p14:creationId xmlns:p14="http://schemas.microsoft.com/office/powerpoint/2010/main" val="4291766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2EF1BD-63C5-4DFE-B4C1-F5BDE3043C96}"/>
              </a:ext>
            </a:extLst>
          </p:cNvPr>
          <p:cNvSpPr>
            <a:spLocks noGrp="1"/>
          </p:cNvSpPr>
          <p:nvPr>
            <p:ph type="title" idx="4294967295"/>
          </p:nvPr>
        </p:nvSpPr>
        <p:spPr>
          <a:xfrm>
            <a:off x="838200" y="1485919"/>
            <a:ext cx="10515600" cy="1325563"/>
          </a:xfrm>
        </p:spPr>
        <p:txBody>
          <a:bodyPr>
            <a:normAutofit/>
          </a:bodyPr>
          <a:lstStyle/>
          <a:p>
            <a:pPr algn="ctr"/>
            <a:r>
              <a:rPr lang="en-US" sz="8800" b="1" dirty="0">
                <a:solidFill>
                  <a:srgbClr val="FFC000"/>
                </a:solidFill>
              </a:rPr>
              <a:t>John 3:30</a:t>
            </a:r>
          </a:p>
        </p:txBody>
      </p:sp>
      <p:sp>
        <p:nvSpPr>
          <p:cNvPr id="2" name="Content Placeholder 1">
            <a:extLst>
              <a:ext uri="{FF2B5EF4-FFF2-40B4-BE49-F238E27FC236}">
                <a16:creationId xmlns:a16="http://schemas.microsoft.com/office/drawing/2014/main" id="{4D275721-FDEA-43E6-B3D2-EBC9BBC51B16}"/>
              </a:ext>
            </a:extLst>
          </p:cNvPr>
          <p:cNvSpPr>
            <a:spLocks noGrp="1"/>
          </p:cNvSpPr>
          <p:nvPr>
            <p:ph idx="4294967295"/>
          </p:nvPr>
        </p:nvSpPr>
        <p:spPr>
          <a:xfrm>
            <a:off x="958049" y="2531836"/>
            <a:ext cx="10515600" cy="3253043"/>
          </a:xfrm>
        </p:spPr>
        <p:txBody>
          <a:bodyPr anchor="ctr">
            <a:normAutofit/>
          </a:bodyPr>
          <a:lstStyle/>
          <a:p>
            <a:pPr marL="0" indent="0" algn="ctr">
              <a:buNone/>
            </a:pPr>
            <a:r>
              <a:rPr lang="en-US" sz="6600" dirty="0">
                <a:effectLst/>
                <a:ea typeface="Calibri" panose="020F0502020204030204" pitchFamily="34" charset="0"/>
                <a:cs typeface="Times New Roman" panose="02020603050405020304" pitchFamily="18" charset="0"/>
              </a:rPr>
              <a:t>“</a:t>
            </a:r>
            <a:r>
              <a:rPr lang="en-US" sz="6600" u="sng" dirty="0">
                <a:solidFill>
                  <a:srgbClr val="FFC000"/>
                </a:solidFill>
                <a:effectLst/>
                <a:ea typeface="Calibri" panose="020F0502020204030204" pitchFamily="34" charset="0"/>
                <a:cs typeface="Times New Roman" panose="02020603050405020304" pitchFamily="18" charset="0"/>
              </a:rPr>
              <a:t>He</a:t>
            </a:r>
            <a:r>
              <a:rPr lang="en-US" sz="6600" dirty="0">
                <a:effectLst/>
                <a:ea typeface="Calibri" panose="020F0502020204030204" pitchFamily="34" charset="0"/>
                <a:cs typeface="Times New Roman" panose="02020603050405020304" pitchFamily="18" charset="0"/>
              </a:rPr>
              <a:t> must </a:t>
            </a:r>
            <a:r>
              <a:rPr lang="en-US" sz="6600" u="sng" dirty="0">
                <a:solidFill>
                  <a:srgbClr val="FFC000"/>
                </a:solidFill>
                <a:effectLst/>
                <a:ea typeface="Calibri" panose="020F0502020204030204" pitchFamily="34" charset="0"/>
                <a:cs typeface="Times New Roman" panose="02020603050405020304" pitchFamily="18" charset="0"/>
              </a:rPr>
              <a:t>become</a:t>
            </a:r>
            <a:r>
              <a:rPr lang="en-US" sz="6600" dirty="0">
                <a:solidFill>
                  <a:srgbClr val="FFC000"/>
                </a:solidFill>
                <a:effectLst/>
                <a:ea typeface="Calibri" panose="020F0502020204030204" pitchFamily="34" charset="0"/>
                <a:cs typeface="Times New Roman" panose="02020603050405020304" pitchFamily="18" charset="0"/>
              </a:rPr>
              <a:t> </a:t>
            </a:r>
            <a:r>
              <a:rPr lang="en-US" sz="6600" u="sng" dirty="0">
                <a:solidFill>
                  <a:srgbClr val="FFC000"/>
                </a:solidFill>
                <a:effectLst/>
                <a:ea typeface="Calibri" panose="020F0502020204030204" pitchFamily="34" charset="0"/>
                <a:cs typeface="Times New Roman" panose="02020603050405020304" pitchFamily="18" charset="0"/>
              </a:rPr>
              <a:t>more</a:t>
            </a:r>
            <a:r>
              <a:rPr lang="en-US" sz="6600" dirty="0">
                <a:solidFill>
                  <a:srgbClr val="FFC000"/>
                </a:solidFill>
                <a:effectLst/>
                <a:ea typeface="Calibri" panose="020F0502020204030204" pitchFamily="34" charset="0"/>
                <a:cs typeface="Times New Roman" panose="02020603050405020304" pitchFamily="18" charset="0"/>
              </a:rPr>
              <a:t> </a:t>
            </a:r>
            <a:r>
              <a:rPr lang="en-US" sz="6600" u="sng" dirty="0">
                <a:solidFill>
                  <a:srgbClr val="FFC000"/>
                </a:solidFill>
                <a:effectLst/>
                <a:ea typeface="Calibri" panose="020F0502020204030204" pitchFamily="34" charset="0"/>
                <a:cs typeface="Times New Roman" panose="02020603050405020304" pitchFamily="18" charset="0"/>
              </a:rPr>
              <a:t>important</a:t>
            </a:r>
            <a:r>
              <a:rPr lang="en-US" sz="6600" dirty="0">
                <a:effectLst/>
                <a:ea typeface="Calibri" panose="020F0502020204030204" pitchFamily="34" charset="0"/>
                <a:cs typeface="Times New Roman" panose="02020603050405020304" pitchFamily="18" charset="0"/>
              </a:rPr>
              <a:t>. </a:t>
            </a:r>
            <a:r>
              <a:rPr lang="en-US" sz="6600" u="sng" dirty="0">
                <a:solidFill>
                  <a:srgbClr val="FFC000"/>
                </a:solidFill>
                <a:effectLst/>
                <a:ea typeface="Calibri" panose="020F0502020204030204" pitchFamily="34" charset="0"/>
                <a:cs typeface="Times New Roman" panose="02020603050405020304" pitchFamily="18" charset="0"/>
              </a:rPr>
              <a:t>I</a:t>
            </a:r>
            <a:r>
              <a:rPr lang="en-US" sz="6600" dirty="0">
                <a:effectLst/>
                <a:ea typeface="Calibri" panose="020F0502020204030204" pitchFamily="34" charset="0"/>
                <a:cs typeface="Times New Roman" panose="02020603050405020304" pitchFamily="18" charset="0"/>
              </a:rPr>
              <a:t> must </a:t>
            </a:r>
            <a:r>
              <a:rPr lang="en-US" sz="6600" u="sng" dirty="0">
                <a:solidFill>
                  <a:srgbClr val="FFC000"/>
                </a:solidFill>
                <a:effectLst/>
                <a:ea typeface="Calibri" panose="020F0502020204030204" pitchFamily="34" charset="0"/>
                <a:cs typeface="Times New Roman" panose="02020603050405020304" pitchFamily="18" charset="0"/>
              </a:rPr>
              <a:t>become</a:t>
            </a:r>
            <a:r>
              <a:rPr lang="en-US" sz="6600" dirty="0">
                <a:solidFill>
                  <a:srgbClr val="FFC000"/>
                </a:solidFill>
                <a:effectLst/>
                <a:ea typeface="Calibri" panose="020F0502020204030204" pitchFamily="34" charset="0"/>
                <a:cs typeface="Times New Roman" panose="02020603050405020304" pitchFamily="18" charset="0"/>
              </a:rPr>
              <a:t> </a:t>
            </a:r>
            <a:r>
              <a:rPr lang="en-US" sz="6600" u="sng" dirty="0">
                <a:solidFill>
                  <a:srgbClr val="FFC000"/>
                </a:solidFill>
                <a:effectLst/>
                <a:ea typeface="Calibri" panose="020F0502020204030204" pitchFamily="34" charset="0"/>
                <a:cs typeface="Times New Roman" panose="02020603050405020304" pitchFamily="18" charset="0"/>
              </a:rPr>
              <a:t>less</a:t>
            </a:r>
            <a:r>
              <a:rPr lang="en-US" sz="6600" dirty="0">
                <a:solidFill>
                  <a:srgbClr val="FFC000"/>
                </a:solidFill>
                <a:effectLst/>
                <a:ea typeface="Calibri" panose="020F0502020204030204" pitchFamily="34" charset="0"/>
                <a:cs typeface="Times New Roman" panose="02020603050405020304" pitchFamily="18" charset="0"/>
              </a:rPr>
              <a:t> </a:t>
            </a:r>
            <a:r>
              <a:rPr lang="en-US" sz="6600" u="sng" dirty="0">
                <a:solidFill>
                  <a:srgbClr val="FFC000"/>
                </a:solidFill>
                <a:effectLst/>
                <a:ea typeface="Calibri" panose="020F0502020204030204" pitchFamily="34" charset="0"/>
                <a:cs typeface="Times New Roman" panose="02020603050405020304" pitchFamily="18" charset="0"/>
              </a:rPr>
              <a:t>important</a:t>
            </a:r>
            <a:r>
              <a:rPr lang="en-US" sz="6600" dirty="0">
                <a:effectLst/>
                <a:ea typeface="Calibri" panose="020F0502020204030204" pitchFamily="34" charset="0"/>
                <a:cs typeface="Times New Roman" panose="02020603050405020304" pitchFamily="18" charset="0"/>
              </a:rPr>
              <a:t>.” </a:t>
            </a:r>
            <a:endParaRPr lang="en-US" sz="8800" dirty="0"/>
          </a:p>
        </p:txBody>
      </p:sp>
      <p:sp>
        <p:nvSpPr>
          <p:cNvPr id="5" name="Title 3">
            <a:extLst>
              <a:ext uri="{FF2B5EF4-FFF2-40B4-BE49-F238E27FC236}">
                <a16:creationId xmlns:a16="http://schemas.microsoft.com/office/drawing/2014/main" id="{BB689022-25E0-4C57-8577-2C0AA213A9AE}"/>
              </a:ext>
            </a:extLst>
          </p:cNvPr>
          <p:cNvSpPr txBox="1">
            <a:spLocks/>
          </p:cNvSpPr>
          <p:nvPr/>
        </p:nvSpPr>
        <p:spPr>
          <a:xfrm>
            <a:off x="256712"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r>
              <a:rPr kumimoji="0" lang="en-US" sz="6000" i="0" u="none" strike="noStrike" kern="1200" cap="none" spc="0" normalizeH="0" baseline="0" noProof="0" dirty="0">
                <a:ln>
                  <a:noFill/>
                </a:ln>
                <a:solidFill>
                  <a:schemeClr val="bg1"/>
                </a:solidFill>
                <a:uLnTx/>
                <a:uFillTx/>
                <a:latin typeface="Aptos Black" panose="020B0004020202020204" pitchFamily="34" charset="0"/>
              </a:rPr>
              <a:t>Memory Verse</a:t>
            </a:r>
          </a:p>
        </p:txBody>
      </p:sp>
    </p:spTree>
    <p:extLst>
      <p:ext uri="{BB962C8B-B14F-4D97-AF65-F5344CB8AC3E}">
        <p14:creationId xmlns:p14="http://schemas.microsoft.com/office/powerpoint/2010/main" val="1634845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emory Verse">
            <a:hlinkClick r:id="" action="ppaction://media"/>
            <a:extLst>
              <a:ext uri="{FF2B5EF4-FFF2-40B4-BE49-F238E27FC236}">
                <a16:creationId xmlns:a16="http://schemas.microsoft.com/office/drawing/2014/main" id="{DE62459E-20E3-7B39-1DD6-6562F9EF4AC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1794" cy="6858000"/>
          </a:xfrm>
          <a:prstGeom prst="rect">
            <a:avLst/>
          </a:prstGeom>
        </p:spPr>
      </p:pic>
    </p:spTree>
    <p:extLst>
      <p:ext uri="{BB962C8B-B14F-4D97-AF65-F5344CB8AC3E}">
        <p14:creationId xmlns:p14="http://schemas.microsoft.com/office/powerpoint/2010/main" val="532157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0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209782-3EFA-E008-B11E-679BAC84FA3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BDAB823-DAC0-2798-314D-21278BF27F6F}"/>
              </a:ext>
            </a:extLst>
          </p:cNvPr>
          <p:cNvSpPr>
            <a:spLocks noGrp="1"/>
          </p:cNvSpPr>
          <p:nvPr>
            <p:ph type="title" idx="4294967295"/>
          </p:nvPr>
        </p:nvSpPr>
        <p:spPr>
          <a:xfrm>
            <a:off x="838200" y="1485919"/>
            <a:ext cx="10515600" cy="1325563"/>
          </a:xfrm>
        </p:spPr>
        <p:txBody>
          <a:bodyPr>
            <a:normAutofit/>
          </a:bodyPr>
          <a:lstStyle/>
          <a:p>
            <a:pPr algn="ctr"/>
            <a:r>
              <a:rPr lang="en-US" sz="8800" b="1" dirty="0">
                <a:solidFill>
                  <a:srgbClr val="FFC000"/>
                </a:solidFill>
              </a:rPr>
              <a:t>John 3:30</a:t>
            </a:r>
          </a:p>
        </p:txBody>
      </p:sp>
      <p:sp>
        <p:nvSpPr>
          <p:cNvPr id="2" name="Content Placeholder 1">
            <a:extLst>
              <a:ext uri="{FF2B5EF4-FFF2-40B4-BE49-F238E27FC236}">
                <a16:creationId xmlns:a16="http://schemas.microsoft.com/office/drawing/2014/main" id="{A81AFD2D-11FC-0A88-0112-72C18655D10D}"/>
              </a:ext>
            </a:extLst>
          </p:cNvPr>
          <p:cNvSpPr>
            <a:spLocks noGrp="1"/>
          </p:cNvSpPr>
          <p:nvPr>
            <p:ph idx="4294967295"/>
          </p:nvPr>
        </p:nvSpPr>
        <p:spPr>
          <a:xfrm>
            <a:off x="958049" y="2531836"/>
            <a:ext cx="10515600" cy="3253043"/>
          </a:xfrm>
        </p:spPr>
        <p:txBody>
          <a:bodyPr anchor="ctr">
            <a:normAutofit/>
          </a:bodyPr>
          <a:lstStyle/>
          <a:p>
            <a:pPr marL="0" indent="0" algn="ctr">
              <a:buNone/>
            </a:pPr>
            <a:r>
              <a:rPr lang="en-US" sz="6600" dirty="0">
                <a:effectLst/>
                <a:ea typeface="Calibri" panose="020F0502020204030204" pitchFamily="34" charset="0"/>
                <a:cs typeface="Times New Roman" panose="02020603050405020304" pitchFamily="18" charset="0"/>
              </a:rPr>
              <a:t>“</a:t>
            </a:r>
            <a:r>
              <a:rPr lang="en-US" sz="6600" u="sng" dirty="0">
                <a:solidFill>
                  <a:srgbClr val="FFC000"/>
                </a:solidFill>
                <a:effectLst/>
                <a:ea typeface="Calibri" panose="020F0502020204030204" pitchFamily="34" charset="0"/>
                <a:cs typeface="Times New Roman" panose="02020603050405020304" pitchFamily="18" charset="0"/>
              </a:rPr>
              <a:t>He</a:t>
            </a:r>
            <a:r>
              <a:rPr lang="en-US" sz="6600" dirty="0">
                <a:effectLst/>
                <a:ea typeface="Calibri" panose="020F0502020204030204" pitchFamily="34" charset="0"/>
                <a:cs typeface="Times New Roman" panose="02020603050405020304" pitchFamily="18" charset="0"/>
              </a:rPr>
              <a:t> must </a:t>
            </a:r>
            <a:r>
              <a:rPr lang="en-US" sz="6600" u="sng" dirty="0">
                <a:solidFill>
                  <a:srgbClr val="FFC000"/>
                </a:solidFill>
                <a:effectLst/>
                <a:ea typeface="Calibri" panose="020F0502020204030204" pitchFamily="34" charset="0"/>
                <a:cs typeface="Times New Roman" panose="02020603050405020304" pitchFamily="18" charset="0"/>
              </a:rPr>
              <a:t>become</a:t>
            </a:r>
            <a:r>
              <a:rPr lang="en-US" sz="6600" dirty="0">
                <a:solidFill>
                  <a:srgbClr val="FFC000"/>
                </a:solidFill>
                <a:effectLst/>
                <a:ea typeface="Calibri" panose="020F0502020204030204" pitchFamily="34" charset="0"/>
                <a:cs typeface="Times New Roman" panose="02020603050405020304" pitchFamily="18" charset="0"/>
              </a:rPr>
              <a:t> </a:t>
            </a:r>
            <a:r>
              <a:rPr lang="en-US" sz="6600" u="sng" dirty="0">
                <a:solidFill>
                  <a:srgbClr val="FFC000"/>
                </a:solidFill>
                <a:effectLst/>
                <a:ea typeface="Calibri" panose="020F0502020204030204" pitchFamily="34" charset="0"/>
                <a:cs typeface="Times New Roman" panose="02020603050405020304" pitchFamily="18" charset="0"/>
              </a:rPr>
              <a:t>more</a:t>
            </a:r>
            <a:r>
              <a:rPr lang="en-US" sz="6600" dirty="0">
                <a:solidFill>
                  <a:srgbClr val="FFC000"/>
                </a:solidFill>
                <a:effectLst/>
                <a:ea typeface="Calibri" panose="020F0502020204030204" pitchFamily="34" charset="0"/>
                <a:cs typeface="Times New Roman" panose="02020603050405020304" pitchFamily="18" charset="0"/>
              </a:rPr>
              <a:t> </a:t>
            </a:r>
            <a:r>
              <a:rPr lang="en-US" sz="6600" u="sng" dirty="0">
                <a:solidFill>
                  <a:srgbClr val="FFC000"/>
                </a:solidFill>
                <a:effectLst/>
                <a:ea typeface="Calibri" panose="020F0502020204030204" pitchFamily="34" charset="0"/>
                <a:cs typeface="Times New Roman" panose="02020603050405020304" pitchFamily="18" charset="0"/>
              </a:rPr>
              <a:t>important</a:t>
            </a:r>
            <a:r>
              <a:rPr lang="en-US" sz="6600" dirty="0">
                <a:effectLst/>
                <a:ea typeface="Calibri" panose="020F0502020204030204" pitchFamily="34" charset="0"/>
                <a:cs typeface="Times New Roman" panose="02020603050405020304" pitchFamily="18" charset="0"/>
              </a:rPr>
              <a:t>. </a:t>
            </a:r>
            <a:r>
              <a:rPr lang="en-US" sz="6600" u="sng" dirty="0">
                <a:solidFill>
                  <a:srgbClr val="FFC000"/>
                </a:solidFill>
                <a:effectLst/>
                <a:ea typeface="Calibri" panose="020F0502020204030204" pitchFamily="34" charset="0"/>
                <a:cs typeface="Times New Roman" panose="02020603050405020304" pitchFamily="18" charset="0"/>
              </a:rPr>
              <a:t>I</a:t>
            </a:r>
            <a:r>
              <a:rPr lang="en-US" sz="6600" dirty="0">
                <a:effectLst/>
                <a:ea typeface="Calibri" panose="020F0502020204030204" pitchFamily="34" charset="0"/>
                <a:cs typeface="Times New Roman" panose="02020603050405020304" pitchFamily="18" charset="0"/>
              </a:rPr>
              <a:t> must </a:t>
            </a:r>
            <a:r>
              <a:rPr lang="en-US" sz="6600" u="sng" dirty="0">
                <a:solidFill>
                  <a:srgbClr val="FFC000"/>
                </a:solidFill>
                <a:effectLst/>
                <a:ea typeface="Calibri" panose="020F0502020204030204" pitchFamily="34" charset="0"/>
                <a:cs typeface="Times New Roman" panose="02020603050405020304" pitchFamily="18" charset="0"/>
              </a:rPr>
              <a:t>become</a:t>
            </a:r>
            <a:r>
              <a:rPr lang="en-US" sz="6600" dirty="0">
                <a:solidFill>
                  <a:srgbClr val="FFC000"/>
                </a:solidFill>
                <a:effectLst/>
                <a:ea typeface="Calibri" panose="020F0502020204030204" pitchFamily="34" charset="0"/>
                <a:cs typeface="Times New Roman" panose="02020603050405020304" pitchFamily="18" charset="0"/>
              </a:rPr>
              <a:t> </a:t>
            </a:r>
            <a:r>
              <a:rPr lang="en-US" sz="6600" u="sng" dirty="0">
                <a:solidFill>
                  <a:srgbClr val="FFC000"/>
                </a:solidFill>
                <a:effectLst/>
                <a:ea typeface="Calibri" panose="020F0502020204030204" pitchFamily="34" charset="0"/>
                <a:cs typeface="Times New Roman" panose="02020603050405020304" pitchFamily="18" charset="0"/>
              </a:rPr>
              <a:t>less</a:t>
            </a:r>
            <a:r>
              <a:rPr lang="en-US" sz="6600" dirty="0">
                <a:solidFill>
                  <a:srgbClr val="FFC000"/>
                </a:solidFill>
                <a:effectLst/>
                <a:ea typeface="Calibri" panose="020F0502020204030204" pitchFamily="34" charset="0"/>
                <a:cs typeface="Times New Roman" panose="02020603050405020304" pitchFamily="18" charset="0"/>
              </a:rPr>
              <a:t> </a:t>
            </a:r>
            <a:r>
              <a:rPr lang="en-US" sz="6600" u="sng" dirty="0">
                <a:solidFill>
                  <a:srgbClr val="FFC000"/>
                </a:solidFill>
                <a:effectLst/>
                <a:ea typeface="Calibri" panose="020F0502020204030204" pitchFamily="34" charset="0"/>
                <a:cs typeface="Times New Roman" panose="02020603050405020304" pitchFamily="18" charset="0"/>
              </a:rPr>
              <a:t>important</a:t>
            </a:r>
            <a:r>
              <a:rPr lang="en-US" sz="6600" dirty="0">
                <a:effectLst/>
                <a:ea typeface="Calibri" panose="020F0502020204030204" pitchFamily="34" charset="0"/>
                <a:cs typeface="Times New Roman" panose="02020603050405020304" pitchFamily="18" charset="0"/>
              </a:rPr>
              <a:t>.” </a:t>
            </a:r>
            <a:endParaRPr lang="en-US" sz="8800" dirty="0"/>
          </a:p>
        </p:txBody>
      </p:sp>
      <p:sp>
        <p:nvSpPr>
          <p:cNvPr id="5" name="Title 3">
            <a:extLst>
              <a:ext uri="{FF2B5EF4-FFF2-40B4-BE49-F238E27FC236}">
                <a16:creationId xmlns:a16="http://schemas.microsoft.com/office/drawing/2014/main" id="{C9F72933-5EB0-290A-11C7-4FBE304344E3}"/>
              </a:ext>
            </a:extLst>
          </p:cNvPr>
          <p:cNvSpPr txBox="1">
            <a:spLocks/>
          </p:cNvSpPr>
          <p:nvPr/>
        </p:nvSpPr>
        <p:spPr>
          <a:xfrm>
            <a:off x="256712"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r>
              <a:rPr kumimoji="0" lang="en-US" sz="6000" i="0" u="none" strike="noStrike" kern="1200" cap="none" spc="0" normalizeH="0" baseline="0" noProof="0" dirty="0">
                <a:ln>
                  <a:noFill/>
                </a:ln>
                <a:solidFill>
                  <a:schemeClr val="bg1"/>
                </a:solidFill>
                <a:uLnTx/>
                <a:uFillTx/>
                <a:latin typeface="Aptos Black" panose="020B0004020202020204" pitchFamily="34" charset="0"/>
              </a:rPr>
              <a:t>Memory Verse</a:t>
            </a:r>
          </a:p>
        </p:txBody>
      </p:sp>
    </p:spTree>
    <p:extLst>
      <p:ext uri="{BB962C8B-B14F-4D97-AF65-F5344CB8AC3E}">
        <p14:creationId xmlns:p14="http://schemas.microsoft.com/office/powerpoint/2010/main" val="2933612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B6B17-E4D2-4984-9700-455B1E9E8763}"/>
              </a:ext>
            </a:extLst>
          </p:cNvPr>
          <p:cNvSpPr>
            <a:spLocks noGrp="1"/>
          </p:cNvSpPr>
          <p:nvPr>
            <p:ph type="title"/>
          </p:nvPr>
        </p:nvSpPr>
        <p:spPr>
          <a:xfrm>
            <a:off x="460899" y="341790"/>
            <a:ext cx="10515600" cy="770848"/>
          </a:xfrm>
        </p:spPr>
        <p:txBody>
          <a:bodyPr>
            <a:normAutofit fontScale="90000"/>
          </a:bodyPr>
          <a:lstStyle/>
          <a:p>
            <a:r>
              <a:rPr lang="en-US" sz="6600" b="1" dirty="0"/>
              <a:t>Bible Story</a:t>
            </a:r>
          </a:p>
        </p:txBody>
      </p:sp>
      <p:sp>
        <p:nvSpPr>
          <p:cNvPr id="3" name="Content Placeholder 2">
            <a:extLst>
              <a:ext uri="{FF2B5EF4-FFF2-40B4-BE49-F238E27FC236}">
                <a16:creationId xmlns:a16="http://schemas.microsoft.com/office/drawing/2014/main" id="{9460513B-12BF-4BD4-98B2-315969B0B151}"/>
              </a:ext>
            </a:extLst>
          </p:cNvPr>
          <p:cNvSpPr>
            <a:spLocks noGrp="1"/>
          </p:cNvSpPr>
          <p:nvPr>
            <p:ph idx="1"/>
          </p:nvPr>
        </p:nvSpPr>
        <p:spPr>
          <a:xfrm>
            <a:off x="838200" y="1397641"/>
            <a:ext cx="4377431" cy="4779322"/>
          </a:xfrm>
        </p:spPr>
        <p:txBody>
          <a:bodyPr anchor="ctr">
            <a:normAutofit/>
          </a:bodyPr>
          <a:lstStyle/>
          <a:p>
            <a:pPr marL="0" indent="0" algn="ctr">
              <a:buNone/>
            </a:pPr>
            <a:r>
              <a:rPr lang="en-US" sz="5400" dirty="0">
                <a:latin typeface="Aptos Black" panose="020B0004020202020204" pitchFamily="34" charset="0"/>
              </a:rPr>
              <a:t>Moses declares, “Let my people go!” </a:t>
            </a:r>
            <a:r>
              <a:rPr lang="en-US" sz="3600" i="1" dirty="0"/>
              <a:t>Exodus 1-14</a:t>
            </a:r>
          </a:p>
        </p:txBody>
      </p:sp>
      <p:pic>
        <p:nvPicPr>
          <p:cNvPr id="4" name="Picture 3">
            <a:extLst>
              <a:ext uri="{FF2B5EF4-FFF2-40B4-BE49-F238E27FC236}">
                <a16:creationId xmlns:a16="http://schemas.microsoft.com/office/drawing/2014/main" id="{58316637-C289-4D26-B5F1-2519D5277887}"/>
              </a:ext>
            </a:extLst>
          </p:cNvPr>
          <p:cNvPicPr>
            <a:picLocks noChangeAspect="1"/>
          </p:cNvPicPr>
          <p:nvPr/>
        </p:nvPicPr>
        <p:blipFill>
          <a:blip r:embed="rId2"/>
          <a:stretch>
            <a:fillRect/>
          </a:stretch>
        </p:blipFill>
        <p:spPr>
          <a:xfrm>
            <a:off x="5331040" y="1397640"/>
            <a:ext cx="6372431" cy="4779323"/>
          </a:xfrm>
          <a:prstGeom prst="rect">
            <a:avLst/>
          </a:prstGeom>
          <a:ln>
            <a:solidFill>
              <a:schemeClr val="bg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9717309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18" name="Picture 2">
            <a:extLst>
              <a:ext uri="{FF2B5EF4-FFF2-40B4-BE49-F238E27FC236}">
                <a16:creationId xmlns:a16="http://schemas.microsoft.com/office/drawing/2014/main" id="{1D010E56-1C67-44BE-BA75-8AF2D44318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6A7B99-846E-49F7-91FA-F19D2695E3A6}"/>
              </a:ext>
            </a:extLst>
          </p:cNvPr>
          <p:cNvSpPr>
            <a:spLocks noGrp="1"/>
          </p:cNvSpPr>
          <p:nvPr>
            <p:ph type="title"/>
          </p:nvPr>
        </p:nvSpPr>
        <p:spPr>
          <a:xfrm>
            <a:off x="263237" y="221673"/>
            <a:ext cx="4211109" cy="6262254"/>
          </a:xfrm>
          <a:noFill/>
        </p:spPr>
        <p:txBody>
          <a:bodyPr vert="horz" lIns="91440" tIns="45720" rIns="91440" bIns="45720" rtlCol="0" anchor="ctr">
            <a:normAutofit/>
          </a:bodyPr>
          <a:lstStyle/>
          <a:p>
            <a:r>
              <a:rPr lang="en-US" sz="4800" b="1" dirty="0">
                <a:latin typeface="Aptos Black" panose="020B0004020202020204" pitchFamily="34" charset="0"/>
              </a:rPr>
              <a:t>God’s chosen people, the Israelites, were slaves in Egypt for over 400 years.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2EF1BD-63C5-4DFE-B4C1-F5BDE3043C96}"/>
              </a:ext>
            </a:extLst>
          </p:cNvPr>
          <p:cNvSpPr>
            <a:spLocks noGrp="1"/>
          </p:cNvSpPr>
          <p:nvPr>
            <p:ph type="title"/>
          </p:nvPr>
        </p:nvSpPr>
        <p:spPr>
          <a:xfrm>
            <a:off x="838200" y="1181099"/>
            <a:ext cx="10515600" cy="1325563"/>
          </a:xfrm>
        </p:spPr>
        <p:txBody>
          <a:bodyPr>
            <a:normAutofit/>
          </a:bodyPr>
          <a:lstStyle/>
          <a:p>
            <a:pPr algn="ctr"/>
            <a:r>
              <a:rPr lang="en-US" sz="8800" b="1" dirty="0">
                <a:solidFill>
                  <a:srgbClr val="FFC000"/>
                </a:solidFill>
              </a:rPr>
              <a:t>Exodus 1:11</a:t>
            </a:r>
          </a:p>
        </p:txBody>
      </p:sp>
      <p:sp>
        <p:nvSpPr>
          <p:cNvPr id="2" name="Content Placeholder 1">
            <a:extLst>
              <a:ext uri="{FF2B5EF4-FFF2-40B4-BE49-F238E27FC236}">
                <a16:creationId xmlns:a16="http://schemas.microsoft.com/office/drawing/2014/main" id="{4D275721-FDEA-43E6-B3D2-EBC9BBC51B16}"/>
              </a:ext>
            </a:extLst>
          </p:cNvPr>
          <p:cNvSpPr>
            <a:spLocks noGrp="1"/>
          </p:cNvSpPr>
          <p:nvPr>
            <p:ph idx="1"/>
          </p:nvPr>
        </p:nvSpPr>
        <p:spPr>
          <a:xfrm>
            <a:off x="838200" y="2422324"/>
            <a:ext cx="10515600" cy="3365917"/>
          </a:xfrm>
        </p:spPr>
        <p:txBody>
          <a:bodyPr>
            <a:normAutofit/>
          </a:bodyPr>
          <a:lstStyle/>
          <a:p>
            <a:pPr marL="0" indent="0" algn="ctr">
              <a:buNone/>
            </a:pPr>
            <a:r>
              <a:rPr lang="en-US" sz="5400" dirty="0"/>
              <a:t>The Egyptians put slave drivers over the people of Israel. The slave drivers treated them badly and made them work hard. </a:t>
            </a:r>
            <a:endParaRPr lang="en-US" sz="214100" dirty="0"/>
          </a:p>
        </p:txBody>
      </p:sp>
    </p:spTree>
    <p:extLst>
      <p:ext uri="{BB962C8B-B14F-4D97-AF65-F5344CB8AC3E}">
        <p14:creationId xmlns:p14="http://schemas.microsoft.com/office/powerpoint/2010/main" val="17613398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E013F-7792-46E0-82EF-7EB1C78466C0}"/>
              </a:ext>
            </a:extLst>
          </p:cNvPr>
          <p:cNvSpPr>
            <a:spLocks noGrp="1"/>
          </p:cNvSpPr>
          <p:nvPr>
            <p:ph type="title"/>
          </p:nvPr>
        </p:nvSpPr>
        <p:spPr>
          <a:xfrm>
            <a:off x="904783" y="2335651"/>
            <a:ext cx="10515600" cy="2262982"/>
          </a:xfrm>
        </p:spPr>
        <p:txBody>
          <a:bodyPr>
            <a:noAutofit/>
          </a:bodyPr>
          <a:lstStyle/>
          <a:p>
            <a:pPr algn="ctr"/>
            <a:r>
              <a:rPr lang="en-US" sz="10400" b="1" dirty="0"/>
              <a:t>What exactly is a slave?</a:t>
            </a:r>
          </a:p>
        </p:txBody>
      </p:sp>
    </p:spTree>
    <p:extLst>
      <p:ext uri="{BB962C8B-B14F-4D97-AF65-F5344CB8AC3E}">
        <p14:creationId xmlns:p14="http://schemas.microsoft.com/office/powerpoint/2010/main" val="3598206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18" name="Picture 2">
            <a:extLst>
              <a:ext uri="{FF2B5EF4-FFF2-40B4-BE49-F238E27FC236}">
                <a16:creationId xmlns:a16="http://schemas.microsoft.com/office/drawing/2014/main" id="{1D010E56-1C67-44BE-BA75-8AF2D44318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6A7B99-846E-49F7-91FA-F19D2695E3A6}"/>
              </a:ext>
            </a:extLst>
          </p:cNvPr>
          <p:cNvSpPr>
            <a:spLocks noGrp="1"/>
          </p:cNvSpPr>
          <p:nvPr>
            <p:ph type="title"/>
          </p:nvPr>
        </p:nvSpPr>
        <p:spPr>
          <a:xfrm>
            <a:off x="263237" y="221673"/>
            <a:ext cx="3989168" cy="6262254"/>
          </a:xfrm>
          <a:noFill/>
        </p:spPr>
        <p:txBody>
          <a:bodyPr vert="horz" lIns="91440" tIns="45720" rIns="91440" bIns="45720" rtlCol="0" anchor="ctr">
            <a:noAutofit/>
          </a:bodyPr>
          <a:lstStyle/>
          <a:p>
            <a:r>
              <a:rPr lang="en-US" sz="3200" b="1" dirty="0">
                <a:latin typeface="Aptos Black" panose="020B0004020202020204" pitchFamily="34" charset="0"/>
              </a:rPr>
              <a:t>Moses saw the Egyptian hitting a Hebrew man. Moses looked around and didn’t see anyone. So he killed the Egyptian. Then he hid his body in the sand. </a:t>
            </a:r>
            <a:br>
              <a:rPr lang="en-US" sz="3200" b="1" dirty="0">
                <a:latin typeface="Aptos Black" panose="020B0004020202020204" pitchFamily="34" charset="0"/>
              </a:rPr>
            </a:br>
            <a:r>
              <a:rPr lang="en-US" sz="3200" b="1" i="1" dirty="0">
                <a:latin typeface="Aptos" panose="020B0004020202020204" pitchFamily="34" charset="0"/>
              </a:rPr>
              <a:t>Exodus 2:11-12 </a:t>
            </a:r>
          </a:p>
        </p:txBody>
      </p:sp>
    </p:spTree>
    <p:extLst>
      <p:ext uri="{BB962C8B-B14F-4D97-AF65-F5344CB8AC3E}">
        <p14:creationId xmlns:p14="http://schemas.microsoft.com/office/powerpoint/2010/main" val="819258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0" name="Picture 2">
            <a:extLst>
              <a:ext uri="{FF2B5EF4-FFF2-40B4-BE49-F238E27FC236}">
                <a16:creationId xmlns:a16="http://schemas.microsoft.com/office/drawing/2014/main" id="{4C9447E7-665A-4EB8-B819-D74D6E82D4B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0B80A78-4C67-4B2C-AFFE-35CEEDDF76C0}"/>
              </a:ext>
            </a:extLst>
          </p:cNvPr>
          <p:cNvSpPr>
            <a:spLocks noGrp="1"/>
          </p:cNvSpPr>
          <p:nvPr>
            <p:ph type="title"/>
          </p:nvPr>
        </p:nvSpPr>
        <p:spPr>
          <a:xfrm>
            <a:off x="198097" y="270164"/>
            <a:ext cx="4112012" cy="6317672"/>
          </a:xfrm>
          <a:noFill/>
        </p:spPr>
        <p:txBody>
          <a:bodyPr vert="horz" lIns="91440" tIns="45720" rIns="91440" bIns="45720" rtlCol="0" anchor="ctr">
            <a:noAutofit/>
          </a:bodyPr>
          <a:lstStyle/>
          <a:p>
            <a:r>
              <a:rPr lang="en-US" sz="4000" b="1" dirty="0">
                <a:latin typeface="Aptos Black" panose="020B0004020202020204" pitchFamily="34" charset="0"/>
              </a:rPr>
              <a:t>When Pharaoh heard about what had happened, he tried to kill Moses. But Moses escaped and went to live in Midian.</a:t>
            </a:r>
            <a:br>
              <a:rPr lang="en-US" sz="4000" b="1" dirty="0">
                <a:latin typeface="Aptos Black" panose="020B0004020202020204" pitchFamily="34" charset="0"/>
              </a:rPr>
            </a:br>
            <a:r>
              <a:rPr lang="en-US" sz="4000" b="1" i="1" dirty="0">
                <a:latin typeface="Aptos" panose="020B0004020202020204" pitchFamily="34" charset="0"/>
              </a:rPr>
              <a:t>Exodus 2:15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E013F-7792-46E0-82EF-7EB1C78466C0}"/>
              </a:ext>
            </a:extLst>
          </p:cNvPr>
          <p:cNvSpPr>
            <a:spLocks noGrp="1"/>
          </p:cNvSpPr>
          <p:nvPr>
            <p:ph type="title"/>
          </p:nvPr>
        </p:nvSpPr>
        <p:spPr>
          <a:xfrm>
            <a:off x="1022569" y="2566471"/>
            <a:ext cx="10515600" cy="1789453"/>
          </a:xfrm>
        </p:spPr>
        <p:txBody>
          <a:bodyPr>
            <a:noAutofit/>
          </a:bodyPr>
          <a:lstStyle/>
          <a:p>
            <a:pPr algn="ctr"/>
            <a:r>
              <a:rPr lang="en-US" sz="10400" b="1" dirty="0"/>
              <a:t>Is it ever okay to kill someone?</a:t>
            </a:r>
          </a:p>
        </p:txBody>
      </p:sp>
    </p:spTree>
    <p:extLst>
      <p:ext uri="{BB962C8B-B14F-4D97-AF65-F5344CB8AC3E}">
        <p14:creationId xmlns:p14="http://schemas.microsoft.com/office/powerpoint/2010/main" val="1077982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338" name="Picture 2">
            <a:extLst>
              <a:ext uri="{FF2B5EF4-FFF2-40B4-BE49-F238E27FC236}">
                <a16:creationId xmlns:a16="http://schemas.microsoft.com/office/drawing/2014/main" id="{11977804-64DF-45FB-86AD-823C49E8A8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D4081F-D945-4687-8702-7E7451557F8B}"/>
              </a:ext>
            </a:extLst>
          </p:cNvPr>
          <p:cNvSpPr>
            <a:spLocks noGrp="1"/>
          </p:cNvSpPr>
          <p:nvPr>
            <p:ph type="title"/>
          </p:nvPr>
        </p:nvSpPr>
        <p:spPr>
          <a:xfrm>
            <a:off x="370337" y="235527"/>
            <a:ext cx="4845294" cy="6345381"/>
          </a:xfrm>
          <a:noFill/>
        </p:spPr>
        <p:txBody>
          <a:bodyPr vert="horz" lIns="91440" tIns="45720" rIns="91440" bIns="45720" rtlCol="0" anchor="ctr">
            <a:normAutofit/>
          </a:bodyPr>
          <a:lstStyle/>
          <a:p>
            <a:r>
              <a:rPr lang="en-US" b="1" dirty="0">
                <a:latin typeface="Aptos Black" panose="020B0004020202020204" pitchFamily="34" charset="0"/>
              </a:rPr>
              <a:t>God’s heart broke for his people. He knew He would have to find a leader to stand up for them and free them from slavery.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46" name="Picture 2">
            <a:extLst>
              <a:ext uri="{FF2B5EF4-FFF2-40B4-BE49-F238E27FC236}">
                <a16:creationId xmlns:a16="http://schemas.microsoft.com/office/drawing/2014/main" id="{8105A6C9-F86F-47C4-A30E-9129D44CDD5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2359A2-49A1-466D-A0CF-29F64EEEF564}"/>
              </a:ext>
            </a:extLst>
          </p:cNvPr>
          <p:cNvSpPr>
            <a:spLocks noGrp="1"/>
          </p:cNvSpPr>
          <p:nvPr>
            <p:ph type="title"/>
          </p:nvPr>
        </p:nvSpPr>
        <p:spPr>
          <a:xfrm>
            <a:off x="259500" y="355519"/>
            <a:ext cx="4055048" cy="6197681"/>
          </a:xfrm>
          <a:noFill/>
        </p:spPr>
        <p:txBody>
          <a:bodyPr vert="horz" lIns="91440" tIns="45720" rIns="91440" bIns="45720" rtlCol="0" anchor="ctr">
            <a:normAutofit/>
          </a:bodyPr>
          <a:lstStyle/>
          <a:p>
            <a:r>
              <a:rPr lang="en-US" b="1" dirty="0">
                <a:latin typeface="Aptos Black" panose="020B0004020202020204" pitchFamily="34" charset="0"/>
              </a:rPr>
              <a:t>Moses was taking care of a flock of sheep when God decided to speak to him in a very unusual way.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F042F0A2-2DDC-4AA4-A56B-47F391F20254}"/>
              </a:ext>
            </a:extLst>
          </p:cNvPr>
          <p:cNvPicPr>
            <a:picLocks noChangeAspect="1"/>
          </p:cNvPicPr>
          <p:nvPr/>
        </p:nvPicPr>
        <p:blipFill rotWithShape="1">
          <a:blip r:embed="rId2">
            <a:alphaModFix amt="50000"/>
          </a:blip>
          <a:srcRect t="21014" b="3987"/>
          <a:stretch/>
        </p:blipFill>
        <p:spPr>
          <a:xfrm>
            <a:off x="20" y="1"/>
            <a:ext cx="12191980" cy="6857999"/>
          </a:xfrm>
          <a:prstGeom prst="rect">
            <a:avLst/>
          </a:prstGeom>
        </p:spPr>
      </p:pic>
      <p:sp>
        <p:nvSpPr>
          <p:cNvPr id="2" name="Title 1">
            <a:extLst>
              <a:ext uri="{FF2B5EF4-FFF2-40B4-BE49-F238E27FC236}">
                <a16:creationId xmlns:a16="http://schemas.microsoft.com/office/drawing/2014/main" id="{7E115160-CB54-4BB1-8CCD-853C7D564D49}"/>
              </a:ext>
            </a:extLst>
          </p:cNvPr>
          <p:cNvSpPr>
            <a:spLocks noGrp="1"/>
          </p:cNvSpPr>
          <p:nvPr>
            <p:ph type="title"/>
          </p:nvPr>
        </p:nvSpPr>
        <p:spPr>
          <a:xfrm>
            <a:off x="803563" y="2507673"/>
            <a:ext cx="10640291" cy="3925897"/>
          </a:xfrm>
        </p:spPr>
        <p:txBody>
          <a:bodyPr vert="horz" lIns="91440" tIns="45720" rIns="91440" bIns="45720" rtlCol="0" anchor="b">
            <a:normAutofit fontScale="90000"/>
          </a:bodyPr>
          <a:lstStyle/>
          <a:p>
            <a:pPr algn="ctr"/>
            <a:r>
              <a:rPr lang="en-US" sz="4900" b="1" dirty="0">
                <a:solidFill>
                  <a:srgbClr val="FFFFFF"/>
                </a:solidFill>
                <a:effectLst>
                  <a:outerShdw blurRad="38100" dist="38100" dir="2700000" algn="tl">
                    <a:srgbClr val="000000">
                      <a:alpha val="43137"/>
                    </a:srgbClr>
                  </a:outerShdw>
                </a:effectLst>
                <a:latin typeface="Aptos Black" panose="020B0004020202020204" pitchFamily="34" charset="0"/>
              </a:rPr>
              <a:t>The Lord saw Moses had gone over to look. So God spoke to him from inside the bush. He called out, “Moses! Moses!” “Here I am,” Moses said.</a:t>
            </a:r>
            <a:br>
              <a:rPr lang="en-US" sz="6000" b="1" dirty="0">
                <a:solidFill>
                  <a:srgbClr val="FFFFFF"/>
                </a:solidFill>
                <a:effectLst>
                  <a:outerShdw blurRad="38100" dist="38100" dir="2700000" algn="tl">
                    <a:srgbClr val="000000">
                      <a:alpha val="43137"/>
                    </a:srgbClr>
                  </a:outerShdw>
                </a:effectLst>
                <a:latin typeface="Aptos Black" panose="020B0004020202020204" pitchFamily="34" charset="0"/>
              </a:rPr>
            </a:br>
            <a:r>
              <a:rPr lang="en-US" sz="6000" i="1" dirty="0">
                <a:solidFill>
                  <a:srgbClr val="FFFFFF"/>
                </a:solidFill>
                <a:latin typeface="Aptos" panose="020B0004020202020204" pitchFamily="34" charset="0"/>
              </a:rPr>
              <a:t>Exodus 3:4</a:t>
            </a:r>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2EF1BD-63C5-4DFE-B4C1-F5BDE3043C96}"/>
              </a:ext>
            </a:extLst>
          </p:cNvPr>
          <p:cNvSpPr>
            <a:spLocks noGrp="1"/>
          </p:cNvSpPr>
          <p:nvPr>
            <p:ph type="title"/>
          </p:nvPr>
        </p:nvSpPr>
        <p:spPr>
          <a:xfrm>
            <a:off x="838200" y="1181099"/>
            <a:ext cx="10515600" cy="1325563"/>
          </a:xfrm>
        </p:spPr>
        <p:txBody>
          <a:bodyPr>
            <a:normAutofit/>
          </a:bodyPr>
          <a:lstStyle/>
          <a:p>
            <a:pPr algn="ctr"/>
            <a:r>
              <a:rPr lang="en-US" sz="8800" b="1" dirty="0">
                <a:solidFill>
                  <a:srgbClr val="FFC000"/>
                </a:solidFill>
              </a:rPr>
              <a:t>Exodus 3:7</a:t>
            </a:r>
          </a:p>
        </p:txBody>
      </p:sp>
      <p:sp>
        <p:nvSpPr>
          <p:cNvPr id="2" name="Content Placeholder 1">
            <a:extLst>
              <a:ext uri="{FF2B5EF4-FFF2-40B4-BE49-F238E27FC236}">
                <a16:creationId xmlns:a16="http://schemas.microsoft.com/office/drawing/2014/main" id="{4D275721-FDEA-43E6-B3D2-EBC9BBC51B16}"/>
              </a:ext>
            </a:extLst>
          </p:cNvPr>
          <p:cNvSpPr>
            <a:spLocks noGrp="1"/>
          </p:cNvSpPr>
          <p:nvPr>
            <p:ph idx="1"/>
          </p:nvPr>
        </p:nvSpPr>
        <p:spPr>
          <a:xfrm>
            <a:off x="838200" y="2506662"/>
            <a:ext cx="10515600" cy="4351338"/>
          </a:xfrm>
        </p:spPr>
        <p:txBody>
          <a:bodyPr>
            <a:normAutofit/>
          </a:bodyPr>
          <a:lstStyle/>
          <a:p>
            <a:pPr marL="0" indent="0" algn="ctr">
              <a:buNone/>
            </a:pPr>
            <a:r>
              <a:rPr lang="en-US" sz="4800" dirty="0"/>
              <a:t>The </a:t>
            </a:r>
            <a:r>
              <a:rPr lang="en-US" sz="4800" cap="small" dirty="0">
                <a:effectLst/>
              </a:rPr>
              <a:t>Lord</a:t>
            </a:r>
            <a:r>
              <a:rPr lang="en-US" sz="4800" dirty="0"/>
              <a:t> said, “I have seen how my people are suffering in Egypt. I have heard them cry out because of their slave drivers. I am concerned about their suffering. </a:t>
            </a:r>
            <a:endParaRPr lang="en-US" sz="198100" dirty="0"/>
          </a:p>
        </p:txBody>
      </p:sp>
    </p:spTree>
    <p:extLst>
      <p:ext uri="{BB962C8B-B14F-4D97-AF65-F5344CB8AC3E}">
        <p14:creationId xmlns:p14="http://schemas.microsoft.com/office/powerpoint/2010/main" val="3515827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2EF1BD-63C5-4DFE-B4C1-F5BDE3043C96}"/>
              </a:ext>
            </a:extLst>
          </p:cNvPr>
          <p:cNvSpPr>
            <a:spLocks noGrp="1"/>
          </p:cNvSpPr>
          <p:nvPr>
            <p:ph type="title"/>
          </p:nvPr>
        </p:nvSpPr>
        <p:spPr>
          <a:xfrm>
            <a:off x="838200" y="1181099"/>
            <a:ext cx="10515600" cy="1325563"/>
          </a:xfrm>
        </p:spPr>
        <p:txBody>
          <a:bodyPr>
            <a:normAutofit/>
          </a:bodyPr>
          <a:lstStyle/>
          <a:p>
            <a:pPr algn="ctr"/>
            <a:r>
              <a:rPr lang="en-US" sz="8800" b="1" dirty="0">
                <a:solidFill>
                  <a:srgbClr val="FFC000"/>
                </a:solidFill>
              </a:rPr>
              <a:t>Exodus 3:8</a:t>
            </a:r>
          </a:p>
        </p:txBody>
      </p:sp>
      <p:sp>
        <p:nvSpPr>
          <p:cNvPr id="2" name="Content Placeholder 1">
            <a:extLst>
              <a:ext uri="{FF2B5EF4-FFF2-40B4-BE49-F238E27FC236}">
                <a16:creationId xmlns:a16="http://schemas.microsoft.com/office/drawing/2014/main" id="{4D275721-FDEA-43E6-B3D2-EBC9BBC51B16}"/>
              </a:ext>
            </a:extLst>
          </p:cNvPr>
          <p:cNvSpPr>
            <a:spLocks noGrp="1"/>
          </p:cNvSpPr>
          <p:nvPr>
            <p:ph idx="1"/>
          </p:nvPr>
        </p:nvSpPr>
        <p:spPr>
          <a:xfrm>
            <a:off x="838200" y="2355742"/>
            <a:ext cx="10515600" cy="4351338"/>
          </a:xfrm>
        </p:spPr>
        <p:txBody>
          <a:bodyPr>
            <a:normAutofit/>
          </a:bodyPr>
          <a:lstStyle/>
          <a:p>
            <a:pPr marL="0" indent="0" algn="ctr">
              <a:buNone/>
            </a:pPr>
            <a:r>
              <a:rPr lang="en-US" sz="4800" dirty="0"/>
              <a:t>So I have come down to save them from the Egyptians. I will bring them up out of that land. I will bring them into a good land. It has a lot of room. It is a land that has plenty of milk and honey. </a:t>
            </a:r>
            <a:endParaRPr lang="en-US" sz="256900" dirty="0"/>
          </a:p>
        </p:txBody>
      </p:sp>
    </p:spTree>
    <p:extLst>
      <p:ext uri="{BB962C8B-B14F-4D97-AF65-F5344CB8AC3E}">
        <p14:creationId xmlns:p14="http://schemas.microsoft.com/office/powerpoint/2010/main" val="31137550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338" name="Picture 2">
            <a:extLst>
              <a:ext uri="{FF2B5EF4-FFF2-40B4-BE49-F238E27FC236}">
                <a16:creationId xmlns:a16="http://schemas.microsoft.com/office/drawing/2014/main" id="{11977804-64DF-45FB-86AD-823C49E8A8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D4081F-D945-4687-8702-7E7451557F8B}"/>
              </a:ext>
            </a:extLst>
          </p:cNvPr>
          <p:cNvSpPr>
            <a:spLocks noGrp="1"/>
          </p:cNvSpPr>
          <p:nvPr>
            <p:ph type="title"/>
          </p:nvPr>
        </p:nvSpPr>
        <p:spPr>
          <a:xfrm>
            <a:off x="370337" y="235527"/>
            <a:ext cx="5129918" cy="6345381"/>
          </a:xfrm>
          <a:noFill/>
        </p:spPr>
        <p:txBody>
          <a:bodyPr vert="horz" lIns="91440" tIns="45720" rIns="91440" bIns="45720" rtlCol="0" anchor="ctr">
            <a:normAutofit fontScale="90000"/>
          </a:bodyPr>
          <a:lstStyle/>
          <a:p>
            <a:r>
              <a:rPr lang="en-US" sz="5400" b="1" baseline="30000" dirty="0">
                <a:latin typeface="Aptos Black" panose="020B0004020202020204" pitchFamily="34" charset="0"/>
              </a:rPr>
              <a:t>“</a:t>
            </a:r>
            <a:r>
              <a:rPr lang="en-US" sz="5400" b="1" dirty="0">
                <a:latin typeface="Aptos Black" panose="020B0004020202020204" pitchFamily="34" charset="0"/>
              </a:rPr>
              <a:t>So now, go. I am sending you to Pharaoh. I want you to bring the Israelites out of Egypt. They are my people.”</a:t>
            </a:r>
            <a:br>
              <a:rPr lang="en-US" sz="5400" b="1" dirty="0">
                <a:latin typeface="Aptos Black" panose="020B0004020202020204" pitchFamily="34" charset="0"/>
              </a:rPr>
            </a:br>
            <a:r>
              <a:rPr lang="en-US" sz="5400" i="1" dirty="0">
                <a:latin typeface="Aptos" panose="020B0004020202020204" pitchFamily="34" charset="0"/>
              </a:rPr>
              <a:t>Exodus 3:10</a:t>
            </a:r>
            <a:endParaRPr lang="en-US" sz="11500" i="1" dirty="0">
              <a:latin typeface="Aptos" panose="020B0004020202020204" pitchFamily="34" charset="0"/>
            </a:endParaRPr>
          </a:p>
        </p:txBody>
      </p:sp>
    </p:spTree>
    <p:extLst>
      <p:ext uri="{BB962C8B-B14F-4D97-AF65-F5344CB8AC3E}">
        <p14:creationId xmlns:p14="http://schemas.microsoft.com/office/powerpoint/2010/main" val="2641143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3554" name="Picture 2">
            <a:extLst>
              <a:ext uri="{FF2B5EF4-FFF2-40B4-BE49-F238E27FC236}">
                <a16:creationId xmlns:a16="http://schemas.microsoft.com/office/drawing/2014/main" id="{BE607FD8-123B-44CD-9C40-43C8AC8F53E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90" b="504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9E1518-EDCE-439A-8251-B4C4DADDEBCE}"/>
              </a:ext>
            </a:extLst>
          </p:cNvPr>
          <p:cNvSpPr>
            <a:spLocks noGrp="1"/>
          </p:cNvSpPr>
          <p:nvPr>
            <p:ph type="title"/>
          </p:nvPr>
        </p:nvSpPr>
        <p:spPr>
          <a:xfrm>
            <a:off x="397566" y="225287"/>
            <a:ext cx="4227700" cy="6281530"/>
          </a:xfrm>
          <a:noFill/>
        </p:spPr>
        <p:txBody>
          <a:bodyPr vert="horz" lIns="91440" tIns="45720" rIns="91440" bIns="45720" rtlCol="0" anchor="ctr">
            <a:normAutofit/>
          </a:bodyPr>
          <a:lstStyle/>
          <a:p>
            <a:r>
              <a:rPr lang="en-US" sz="3600" b="1" dirty="0">
                <a:latin typeface="Aptos Black" panose="020B0004020202020204" pitchFamily="34" charset="0"/>
              </a:rPr>
              <a:t>But Moses spoke to God. “Who am I that I should go to Pharaoh?” he said. “Who am I that I should bring the Israelites out of Egypt?”</a:t>
            </a:r>
            <a:br>
              <a:rPr lang="en-US" sz="3600" b="1" dirty="0">
                <a:latin typeface="Aptos Black" panose="020B0004020202020204" pitchFamily="34" charset="0"/>
              </a:rPr>
            </a:br>
            <a:r>
              <a:rPr lang="en-US" sz="3600" i="1" dirty="0">
                <a:latin typeface="Aptos" panose="020B0004020202020204" pitchFamily="34" charset="0"/>
              </a:rPr>
              <a:t>Exodus 3:11</a:t>
            </a:r>
            <a:endParaRPr lang="en-US" sz="6600" i="1" dirty="0">
              <a:latin typeface="Aptos" panose="020B00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E013F-7792-46E0-82EF-7EB1C78466C0}"/>
              </a:ext>
            </a:extLst>
          </p:cNvPr>
          <p:cNvSpPr>
            <a:spLocks noGrp="1"/>
          </p:cNvSpPr>
          <p:nvPr>
            <p:ph type="title"/>
          </p:nvPr>
        </p:nvSpPr>
        <p:spPr>
          <a:xfrm>
            <a:off x="483093" y="247493"/>
            <a:ext cx="10515600" cy="1086176"/>
          </a:xfrm>
        </p:spPr>
        <p:txBody>
          <a:bodyPr>
            <a:noAutofit/>
          </a:bodyPr>
          <a:lstStyle/>
          <a:p>
            <a:r>
              <a:rPr lang="en-US" sz="6600" b="1" dirty="0"/>
              <a:t>Pop Quiz!</a:t>
            </a:r>
          </a:p>
        </p:txBody>
      </p:sp>
      <p:sp>
        <p:nvSpPr>
          <p:cNvPr id="3" name="Content Placeholder 2">
            <a:extLst>
              <a:ext uri="{FF2B5EF4-FFF2-40B4-BE49-F238E27FC236}">
                <a16:creationId xmlns:a16="http://schemas.microsoft.com/office/drawing/2014/main" id="{7A6FC1C7-23AA-4F3A-9A84-5AEC8961CF8B}"/>
              </a:ext>
            </a:extLst>
          </p:cNvPr>
          <p:cNvSpPr>
            <a:spLocks noGrp="1"/>
          </p:cNvSpPr>
          <p:nvPr>
            <p:ph idx="1"/>
          </p:nvPr>
        </p:nvSpPr>
        <p:spPr>
          <a:xfrm>
            <a:off x="985157" y="1562470"/>
            <a:ext cx="10515600" cy="5153336"/>
          </a:xfrm>
        </p:spPr>
        <p:txBody>
          <a:bodyPr>
            <a:noAutofit/>
          </a:bodyPr>
          <a:lstStyle/>
          <a:p>
            <a:pPr marL="0" indent="0">
              <a:buNone/>
            </a:pPr>
            <a:r>
              <a:rPr lang="en-US" sz="4000" b="1" dirty="0">
                <a:solidFill>
                  <a:srgbClr val="FFC000"/>
                </a:solidFill>
              </a:rPr>
              <a:t>Why did Moses think he was not the right man for the job?</a:t>
            </a:r>
          </a:p>
          <a:p>
            <a:pPr marL="0" indent="0">
              <a:buNone/>
            </a:pPr>
            <a:r>
              <a:rPr lang="en-US" sz="4000" dirty="0"/>
              <a:t>A) Because he messed up big time by killing an Egyptian. </a:t>
            </a:r>
          </a:p>
          <a:p>
            <a:pPr marL="0" indent="0">
              <a:buNone/>
            </a:pPr>
            <a:r>
              <a:rPr lang="en-US" sz="4000" dirty="0"/>
              <a:t>B) Because he had a disability that made him stumble over his words when he spoke.</a:t>
            </a:r>
          </a:p>
          <a:p>
            <a:pPr marL="0" indent="0">
              <a:buNone/>
            </a:pPr>
            <a:r>
              <a:rPr lang="en-US" sz="4000" dirty="0"/>
              <a:t>C) All of the above. </a:t>
            </a:r>
          </a:p>
          <a:p>
            <a:pPr marL="0" indent="0">
              <a:buNone/>
            </a:pPr>
            <a:endParaRPr lang="en-US" sz="4000" dirty="0"/>
          </a:p>
        </p:txBody>
      </p:sp>
    </p:spTree>
    <p:extLst>
      <p:ext uri="{BB962C8B-B14F-4D97-AF65-F5344CB8AC3E}">
        <p14:creationId xmlns:p14="http://schemas.microsoft.com/office/powerpoint/2010/main" val="18110827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DE8F46-0136-464C-C366-28A19C1518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E53363-DBAF-22C2-18B9-7CFB67E33F45}"/>
              </a:ext>
            </a:extLst>
          </p:cNvPr>
          <p:cNvSpPr>
            <a:spLocks noGrp="1"/>
          </p:cNvSpPr>
          <p:nvPr>
            <p:ph type="title"/>
          </p:nvPr>
        </p:nvSpPr>
        <p:spPr>
          <a:xfrm>
            <a:off x="483093" y="247493"/>
            <a:ext cx="10515600" cy="1086176"/>
          </a:xfrm>
        </p:spPr>
        <p:txBody>
          <a:bodyPr>
            <a:noAutofit/>
          </a:bodyPr>
          <a:lstStyle/>
          <a:p>
            <a:r>
              <a:rPr lang="en-US" sz="6600" b="1" dirty="0"/>
              <a:t>Pop Quiz!</a:t>
            </a:r>
          </a:p>
        </p:txBody>
      </p:sp>
      <p:sp>
        <p:nvSpPr>
          <p:cNvPr id="3" name="Content Placeholder 2">
            <a:extLst>
              <a:ext uri="{FF2B5EF4-FFF2-40B4-BE49-F238E27FC236}">
                <a16:creationId xmlns:a16="http://schemas.microsoft.com/office/drawing/2014/main" id="{F7EA3058-C521-399D-FC68-95DDA64ACFF9}"/>
              </a:ext>
            </a:extLst>
          </p:cNvPr>
          <p:cNvSpPr>
            <a:spLocks noGrp="1"/>
          </p:cNvSpPr>
          <p:nvPr>
            <p:ph idx="1"/>
          </p:nvPr>
        </p:nvSpPr>
        <p:spPr>
          <a:xfrm>
            <a:off x="985157" y="1562470"/>
            <a:ext cx="10515600" cy="5153336"/>
          </a:xfrm>
        </p:spPr>
        <p:txBody>
          <a:bodyPr>
            <a:noAutofit/>
          </a:bodyPr>
          <a:lstStyle/>
          <a:p>
            <a:pPr marL="0" indent="0">
              <a:buNone/>
            </a:pPr>
            <a:r>
              <a:rPr lang="en-US" sz="4000" b="1" dirty="0">
                <a:solidFill>
                  <a:srgbClr val="FFC000"/>
                </a:solidFill>
              </a:rPr>
              <a:t>Why did Moses think he was not the right man for the job?</a:t>
            </a:r>
          </a:p>
          <a:p>
            <a:pPr marL="0" indent="0">
              <a:buNone/>
            </a:pPr>
            <a:r>
              <a:rPr lang="en-US" sz="4000" dirty="0"/>
              <a:t>A) Because he messed up big time by killing an Egyptian. </a:t>
            </a:r>
          </a:p>
          <a:p>
            <a:pPr marL="0" indent="0">
              <a:buNone/>
            </a:pPr>
            <a:r>
              <a:rPr lang="en-US" sz="4000" dirty="0"/>
              <a:t>B) Because he had a disability that made him stumble over his words when he spoke.</a:t>
            </a:r>
          </a:p>
          <a:p>
            <a:pPr marL="0" indent="0">
              <a:buNone/>
            </a:pPr>
            <a:r>
              <a:rPr lang="en-US" sz="4000" dirty="0"/>
              <a:t>C) All of the above. </a:t>
            </a:r>
          </a:p>
          <a:p>
            <a:pPr marL="0" indent="0">
              <a:buNone/>
            </a:pPr>
            <a:endParaRPr lang="en-US" sz="4000" dirty="0"/>
          </a:p>
        </p:txBody>
      </p:sp>
      <p:sp>
        <p:nvSpPr>
          <p:cNvPr id="4" name="Frame 3">
            <a:extLst>
              <a:ext uri="{FF2B5EF4-FFF2-40B4-BE49-F238E27FC236}">
                <a16:creationId xmlns:a16="http://schemas.microsoft.com/office/drawing/2014/main" id="{3BDE4105-831D-6D74-C297-ADBE161E2875}"/>
              </a:ext>
            </a:extLst>
          </p:cNvPr>
          <p:cNvSpPr/>
          <p:nvPr/>
        </p:nvSpPr>
        <p:spPr>
          <a:xfrm>
            <a:off x="854378" y="5082664"/>
            <a:ext cx="4552123" cy="1086176"/>
          </a:xfrm>
          <a:prstGeom prst="fram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51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4578" name="Picture 2">
            <a:extLst>
              <a:ext uri="{FF2B5EF4-FFF2-40B4-BE49-F238E27FC236}">
                <a16:creationId xmlns:a16="http://schemas.microsoft.com/office/drawing/2014/main" id="{BFAE18AF-C6FB-4EFD-9EA2-E69C582E219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F0D04A-0D97-4AA0-928A-2B1950C27DA8}"/>
              </a:ext>
            </a:extLst>
          </p:cNvPr>
          <p:cNvSpPr>
            <a:spLocks noGrp="1"/>
          </p:cNvSpPr>
          <p:nvPr>
            <p:ph type="title"/>
          </p:nvPr>
        </p:nvSpPr>
        <p:spPr>
          <a:xfrm>
            <a:off x="400617" y="353896"/>
            <a:ext cx="3838470" cy="6040582"/>
          </a:xfrm>
          <a:noFill/>
        </p:spPr>
        <p:txBody>
          <a:bodyPr vert="horz" lIns="91440" tIns="45720" rIns="91440" bIns="45720" rtlCol="0" anchor="ctr">
            <a:noAutofit/>
          </a:bodyPr>
          <a:lstStyle/>
          <a:p>
            <a:r>
              <a:rPr lang="en-US" sz="4000" b="1" dirty="0">
                <a:latin typeface="Aptos Black" panose="020B0004020202020204" pitchFamily="34" charset="0"/>
              </a:rPr>
              <a:t>God promises to be with Moses and to help him speak and give him the ability to perform miraculous signs.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46" name="Picture 2" descr="A group of people wearing colorful headdresses&#10;&#10;Description automatically generated with low confidence">
            <a:extLst>
              <a:ext uri="{FF2B5EF4-FFF2-40B4-BE49-F238E27FC236}">
                <a16:creationId xmlns:a16="http://schemas.microsoft.com/office/drawing/2014/main" id="{15DF7F1E-F362-4E47-9065-66C11BCCA85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DCA548B-26C8-4264-9ED3-7E58D5625476}"/>
              </a:ext>
            </a:extLst>
          </p:cNvPr>
          <p:cNvSpPr>
            <a:spLocks noGrp="1"/>
          </p:cNvSpPr>
          <p:nvPr>
            <p:ph type="title"/>
          </p:nvPr>
        </p:nvSpPr>
        <p:spPr>
          <a:xfrm>
            <a:off x="463826" y="371062"/>
            <a:ext cx="3896139" cy="6202016"/>
          </a:xfrm>
          <a:noFill/>
        </p:spPr>
        <p:txBody>
          <a:bodyPr vert="horz" lIns="91440" tIns="45720" rIns="91440" bIns="45720" rtlCol="0" anchor="ctr">
            <a:normAutofit/>
          </a:bodyPr>
          <a:lstStyle/>
          <a:p>
            <a:r>
              <a:rPr lang="en-US" sz="4000" b="1" dirty="0">
                <a:latin typeface="Aptos Black" panose="020B0004020202020204" pitchFamily="34" charset="0"/>
              </a:rPr>
              <a:t>Moses and Aaron went to Pharaoh. They said, “The </a:t>
            </a:r>
            <a:r>
              <a:rPr lang="en-US" sz="4000" b="1" cap="small" dirty="0">
                <a:effectLst/>
                <a:latin typeface="Aptos Black" panose="020B0004020202020204" pitchFamily="34" charset="0"/>
              </a:rPr>
              <a:t>Lord</a:t>
            </a:r>
            <a:r>
              <a:rPr lang="en-US" sz="4000" b="1" dirty="0">
                <a:latin typeface="Aptos Black" panose="020B0004020202020204" pitchFamily="34" charset="0"/>
              </a:rPr>
              <a:t> is the God of Israel. He says, ‘Let my people go.”</a:t>
            </a:r>
            <a:br>
              <a:rPr lang="en-US" b="1" dirty="0">
                <a:latin typeface="Aptos Black" panose="020B0004020202020204" pitchFamily="34" charset="0"/>
              </a:rPr>
            </a:br>
            <a:r>
              <a:rPr lang="en-US" sz="4000" i="1" dirty="0">
                <a:latin typeface="Aptos" panose="020B0004020202020204" pitchFamily="34" charset="0"/>
              </a:rPr>
              <a:t>Exodus 5:1</a:t>
            </a:r>
            <a:endParaRPr lang="en-US" sz="8000" i="1" dirty="0">
              <a:latin typeface="Aptos" panose="020B00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0" name="Picture 2">
            <a:extLst>
              <a:ext uri="{FF2B5EF4-FFF2-40B4-BE49-F238E27FC236}">
                <a16:creationId xmlns:a16="http://schemas.microsoft.com/office/drawing/2014/main" id="{4C9447E7-665A-4EB8-B819-D74D6E82D4B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0B80A78-4C67-4B2C-AFFE-35CEEDDF76C0}"/>
              </a:ext>
            </a:extLst>
          </p:cNvPr>
          <p:cNvSpPr>
            <a:spLocks noGrp="1"/>
          </p:cNvSpPr>
          <p:nvPr>
            <p:ph type="title"/>
          </p:nvPr>
        </p:nvSpPr>
        <p:spPr>
          <a:xfrm>
            <a:off x="439526" y="436086"/>
            <a:ext cx="4165664" cy="6093430"/>
          </a:xfrm>
          <a:noFill/>
        </p:spPr>
        <p:txBody>
          <a:bodyPr vert="horz" lIns="91440" tIns="45720" rIns="91440" bIns="45720" rtlCol="0" anchor="ctr">
            <a:noAutofit/>
          </a:bodyPr>
          <a:lstStyle/>
          <a:p>
            <a:r>
              <a:rPr lang="en-US" sz="3600" b="1" dirty="0">
                <a:latin typeface="Aptos Black" panose="020B0004020202020204" pitchFamily="34" charset="0"/>
              </a:rPr>
              <a:t>Pharaoh did not listen to Moses. He did not want to lose all the Israelite slaves. He refused to let the them go and decided to make life even harder on the Israelites.</a:t>
            </a:r>
          </a:p>
        </p:txBody>
      </p:sp>
    </p:spTree>
    <p:extLst>
      <p:ext uri="{BB962C8B-B14F-4D97-AF65-F5344CB8AC3E}">
        <p14:creationId xmlns:p14="http://schemas.microsoft.com/office/powerpoint/2010/main" val="33928595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266" name="Picture 2">
            <a:extLst>
              <a:ext uri="{FF2B5EF4-FFF2-40B4-BE49-F238E27FC236}">
                <a16:creationId xmlns:a16="http://schemas.microsoft.com/office/drawing/2014/main" id="{891117DE-803D-4CA8-B12F-FFE6877E4A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B261EE-713A-41F7-A798-3B4D1FD4DA58}"/>
              </a:ext>
            </a:extLst>
          </p:cNvPr>
          <p:cNvSpPr>
            <a:spLocks noGrp="1"/>
          </p:cNvSpPr>
          <p:nvPr>
            <p:ph type="title"/>
          </p:nvPr>
        </p:nvSpPr>
        <p:spPr>
          <a:xfrm>
            <a:off x="535665" y="346364"/>
            <a:ext cx="4354990" cy="6234545"/>
          </a:xfrm>
          <a:noFill/>
        </p:spPr>
        <p:txBody>
          <a:bodyPr vert="horz" lIns="91440" tIns="45720" rIns="91440" bIns="45720" rtlCol="0" anchor="ctr">
            <a:normAutofit/>
          </a:bodyPr>
          <a:lstStyle/>
          <a:p>
            <a:r>
              <a:rPr lang="en-US" b="1" dirty="0">
                <a:latin typeface="Aptos Black" panose="020B0004020202020204" pitchFamily="34" charset="0"/>
              </a:rPr>
              <a:t>Moses did everything as God had commanded him to do. Why did Pharaoh not let the Israelites go?</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E013F-7792-46E0-82EF-7EB1C78466C0}"/>
              </a:ext>
            </a:extLst>
          </p:cNvPr>
          <p:cNvSpPr>
            <a:spLocks noGrp="1"/>
          </p:cNvSpPr>
          <p:nvPr>
            <p:ph type="title" idx="4294967295"/>
          </p:nvPr>
        </p:nvSpPr>
        <p:spPr>
          <a:xfrm>
            <a:off x="696897" y="1910626"/>
            <a:ext cx="10515600" cy="3556000"/>
          </a:xfrm>
        </p:spPr>
        <p:txBody>
          <a:bodyPr>
            <a:noAutofit/>
          </a:bodyPr>
          <a:lstStyle/>
          <a:p>
            <a:pPr algn="ctr"/>
            <a:r>
              <a:rPr lang="en-US" sz="8800" b="1" dirty="0"/>
              <a:t>Sometimes things get worse before they get better.</a:t>
            </a:r>
          </a:p>
        </p:txBody>
      </p:sp>
    </p:spTree>
    <p:extLst>
      <p:ext uri="{BB962C8B-B14F-4D97-AF65-F5344CB8AC3E}">
        <p14:creationId xmlns:p14="http://schemas.microsoft.com/office/powerpoint/2010/main" val="25601959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362" name="Picture 2">
            <a:extLst>
              <a:ext uri="{FF2B5EF4-FFF2-40B4-BE49-F238E27FC236}">
                <a16:creationId xmlns:a16="http://schemas.microsoft.com/office/drawing/2014/main" id="{9BB18AFE-410C-49C9-93E6-66FB40D9E31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388B6D-4A2D-47B1-9E18-5C66362C4C85}"/>
              </a:ext>
            </a:extLst>
          </p:cNvPr>
          <p:cNvSpPr>
            <a:spLocks noGrp="1"/>
          </p:cNvSpPr>
          <p:nvPr>
            <p:ph type="title"/>
          </p:nvPr>
        </p:nvSpPr>
        <p:spPr>
          <a:xfrm>
            <a:off x="304801" y="235527"/>
            <a:ext cx="4373732" cy="6386945"/>
          </a:xfrm>
          <a:noFill/>
        </p:spPr>
        <p:txBody>
          <a:bodyPr vert="horz" lIns="91440" tIns="45720" rIns="91440" bIns="45720" rtlCol="0" anchor="ctr">
            <a:normAutofit/>
          </a:bodyPr>
          <a:lstStyle/>
          <a:p>
            <a:r>
              <a:rPr lang="en-US" b="1" dirty="0">
                <a:latin typeface="Aptos Black" panose="020B0004020202020204" pitchFamily="34" charset="0"/>
              </a:rPr>
              <a:t>Moses and Aaron did not give up! They kept on sticking up for the Israelites and fighting for their freedom.</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338" name="Picture 2">
            <a:extLst>
              <a:ext uri="{FF2B5EF4-FFF2-40B4-BE49-F238E27FC236}">
                <a16:creationId xmlns:a16="http://schemas.microsoft.com/office/drawing/2014/main" id="{11977804-64DF-45FB-86AD-823C49E8A8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D4081F-D945-4687-8702-7E7451557F8B}"/>
              </a:ext>
            </a:extLst>
          </p:cNvPr>
          <p:cNvSpPr>
            <a:spLocks noGrp="1"/>
          </p:cNvSpPr>
          <p:nvPr>
            <p:ph type="title"/>
          </p:nvPr>
        </p:nvSpPr>
        <p:spPr>
          <a:xfrm>
            <a:off x="365898" y="469850"/>
            <a:ext cx="4823101" cy="5918299"/>
          </a:xfrm>
          <a:noFill/>
        </p:spPr>
        <p:txBody>
          <a:bodyPr vert="horz" lIns="91440" tIns="45720" rIns="91440" bIns="45720" rtlCol="0" anchor="ctr">
            <a:noAutofit/>
          </a:bodyPr>
          <a:lstStyle/>
          <a:p>
            <a:r>
              <a:rPr lang="en-US" sz="3600" b="1" dirty="0">
                <a:latin typeface="Aptos Black" panose="020B0004020202020204" pitchFamily="34" charset="0"/>
              </a:rPr>
              <a:t>Then the </a:t>
            </a:r>
            <a:r>
              <a:rPr lang="en-US" sz="3600" b="1" cap="small" dirty="0">
                <a:effectLst/>
                <a:latin typeface="Aptos Black" panose="020B0004020202020204" pitchFamily="34" charset="0"/>
              </a:rPr>
              <a:t>Lord</a:t>
            </a:r>
            <a:r>
              <a:rPr lang="en-US" sz="3600" b="1" dirty="0">
                <a:latin typeface="Aptos Black" panose="020B0004020202020204" pitchFamily="34" charset="0"/>
              </a:rPr>
              <a:t> said to Moses, “Now you will see what I will do to Pharaoh. Because of my powerful hand, he will let the people of Israel go. Because of my mighty hand, he will drive them out of his country.”</a:t>
            </a:r>
            <a:br>
              <a:rPr lang="en-US" sz="4800" b="1" dirty="0">
                <a:latin typeface="Aptos Black" panose="020B0004020202020204" pitchFamily="34" charset="0"/>
              </a:rPr>
            </a:br>
            <a:r>
              <a:rPr lang="en-US" sz="3600" i="1" dirty="0">
                <a:latin typeface="Aptos" panose="020B0004020202020204" pitchFamily="34" charset="0"/>
              </a:rPr>
              <a:t>Exodus 6:1</a:t>
            </a:r>
            <a:endParaRPr lang="en-US" sz="9600" i="1" dirty="0">
              <a:latin typeface="Aptos" panose="020B0004020202020204" pitchFamily="34" charset="0"/>
            </a:endParaRPr>
          </a:p>
        </p:txBody>
      </p:sp>
    </p:spTree>
    <p:extLst>
      <p:ext uri="{BB962C8B-B14F-4D97-AF65-F5344CB8AC3E}">
        <p14:creationId xmlns:p14="http://schemas.microsoft.com/office/powerpoint/2010/main" val="29158030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E013F-7792-46E0-82EF-7EB1C78466C0}"/>
              </a:ext>
            </a:extLst>
          </p:cNvPr>
          <p:cNvSpPr>
            <a:spLocks noGrp="1"/>
          </p:cNvSpPr>
          <p:nvPr>
            <p:ph type="title"/>
          </p:nvPr>
        </p:nvSpPr>
        <p:spPr>
          <a:xfrm>
            <a:off x="838200" y="1162974"/>
            <a:ext cx="10515600" cy="4687410"/>
          </a:xfrm>
        </p:spPr>
        <p:txBody>
          <a:bodyPr>
            <a:noAutofit/>
          </a:bodyPr>
          <a:lstStyle/>
          <a:p>
            <a:pPr algn="ctr"/>
            <a:r>
              <a:rPr lang="en-US" sz="6000" b="1" dirty="0"/>
              <a:t>God sends 10 plagues upon the Egyptians punishing them for how they treated the Israelites.</a:t>
            </a:r>
          </a:p>
        </p:txBody>
      </p:sp>
    </p:spTree>
    <p:extLst>
      <p:ext uri="{BB962C8B-B14F-4D97-AF65-F5344CB8AC3E}">
        <p14:creationId xmlns:p14="http://schemas.microsoft.com/office/powerpoint/2010/main" val="6453297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E013F-7792-46E0-82EF-7EB1C78466C0}"/>
              </a:ext>
            </a:extLst>
          </p:cNvPr>
          <p:cNvSpPr>
            <a:spLocks noGrp="1"/>
          </p:cNvSpPr>
          <p:nvPr>
            <p:ph type="title"/>
          </p:nvPr>
        </p:nvSpPr>
        <p:spPr>
          <a:xfrm>
            <a:off x="838200" y="1643969"/>
            <a:ext cx="10515600" cy="3570061"/>
          </a:xfrm>
        </p:spPr>
        <p:txBody>
          <a:bodyPr>
            <a:normAutofit fontScale="90000"/>
          </a:bodyPr>
          <a:lstStyle/>
          <a:p>
            <a:pPr algn="ctr"/>
            <a:r>
              <a:rPr lang="en-US" sz="13800" b="1" dirty="0"/>
              <a:t>What is a plague?</a:t>
            </a:r>
          </a:p>
        </p:txBody>
      </p:sp>
    </p:spTree>
    <p:extLst>
      <p:ext uri="{BB962C8B-B14F-4D97-AF65-F5344CB8AC3E}">
        <p14:creationId xmlns:p14="http://schemas.microsoft.com/office/powerpoint/2010/main" val="14301296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290" name="Picture 2">
            <a:extLst>
              <a:ext uri="{FF2B5EF4-FFF2-40B4-BE49-F238E27FC236}">
                <a16:creationId xmlns:a16="http://schemas.microsoft.com/office/drawing/2014/main" id="{94467BB8-9FA9-4280-BCE7-508035E1E6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CC72E7-FD38-4158-B7AA-BDBBFABC869E}"/>
              </a:ext>
            </a:extLst>
          </p:cNvPr>
          <p:cNvSpPr>
            <a:spLocks noGrp="1"/>
          </p:cNvSpPr>
          <p:nvPr>
            <p:ph type="title"/>
          </p:nvPr>
        </p:nvSpPr>
        <p:spPr>
          <a:xfrm>
            <a:off x="269741" y="434671"/>
            <a:ext cx="4713578" cy="5988657"/>
          </a:xfrm>
          <a:noFill/>
        </p:spPr>
        <p:txBody>
          <a:bodyPr vert="horz" lIns="91440" tIns="45720" rIns="91440" bIns="45720" rtlCol="0" anchor="ctr">
            <a:noAutofit/>
          </a:bodyPr>
          <a:lstStyle/>
          <a:p>
            <a:r>
              <a:rPr lang="en-US" sz="3600" b="1" dirty="0">
                <a:latin typeface="Aptos Black" panose="020B0004020202020204" pitchFamily="34" charset="0"/>
              </a:rPr>
              <a:t>During the night, Pharaoh sent for Moses and Aaron. He said to them, “Get out of here! You and the Israelites, leave my people! Go. Worship the </a:t>
            </a:r>
            <a:r>
              <a:rPr lang="en-US" sz="3600" b="1" cap="small" dirty="0">
                <a:effectLst/>
                <a:latin typeface="Aptos Black" panose="020B0004020202020204" pitchFamily="34" charset="0"/>
              </a:rPr>
              <a:t>Lord</a:t>
            </a:r>
            <a:r>
              <a:rPr lang="en-US" sz="3600" b="1" dirty="0">
                <a:latin typeface="Aptos Black" panose="020B0004020202020204" pitchFamily="34" charset="0"/>
              </a:rPr>
              <a:t>, just as you have asked. </a:t>
            </a:r>
            <a:br>
              <a:rPr lang="en-US" sz="3600" b="1" dirty="0">
                <a:latin typeface="Aptos Black" panose="020B0004020202020204" pitchFamily="34" charset="0"/>
              </a:rPr>
            </a:br>
            <a:r>
              <a:rPr lang="en-US" sz="3600" i="1" dirty="0">
                <a:latin typeface="Aptos" panose="020B0004020202020204" pitchFamily="34" charset="0"/>
              </a:rPr>
              <a:t>Exodus 12:31</a:t>
            </a:r>
            <a:endParaRPr lang="en-US" i="1" dirty="0">
              <a:latin typeface="Aptos" panose="020B0004020202020204" pitchFamily="3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4578" name="Picture 2">
            <a:extLst>
              <a:ext uri="{FF2B5EF4-FFF2-40B4-BE49-F238E27FC236}">
                <a16:creationId xmlns:a16="http://schemas.microsoft.com/office/drawing/2014/main" id="{D019B73F-3E6B-4F64-A0AF-3AE650C5612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640369-BCA9-43D6-B3B4-176C89DF5BF4}"/>
              </a:ext>
            </a:extLst>
          </p:cNvPr>
          <p:cNvSpPr>
            <a:spLocks noGrp="1"/>
          </p:cNvSpPr>
          <p:nvPr>
            <p:ph type="title"/>
          </p:nvPr>
        </p:nvSpPr>
        <p:spPr>
          <a:xfrm>
            <a:off x="360218" y="207818"/>
            <a:ext cx="4876800" cy="6359237"/>
          </a:xfrm>
          <a:noFill/>
        </p:spPr>
        <p:txBody>
          <a:bodyPr vert="horz" lIns="91440" tIns="45720" rIns="91440" bIns="45720" rtlCol="0" anchor="ctr">
            <a:normAutofit/>
          </a:bodyPr>
          <a:lstStyle/>
          <a:p>
            <a:r>
              <a:rPr lang="en-US" sz="4800" b="1" dirty="0">
                <a:latin typeface="Aptos Black" panose="020B0004020202020204" pitchFamily="34" charset="0"/>
              </a:rPr>
              <a:t>The Israelites rejoiced. After the 10</a:t>
            </a:r>
            <a:r>
              <a:rPr lang="en-US" sz="4800" b="1" baseline="30000" dirty="0">
                <a:latin typeface="Aptos Black" panose="020B0004020202020204" pitchFamily="34" charset="0"/>
              </a:rPr>
              <a:t>th</a:t>
            </a:r>
            <a:r>
              <a:rPr lang="en-US" sz="4800" b="1" dirty="0">
                <a:latin typeface="Aptos Black" panose="020B0004020202020204" pitchFamily="34" charset="0"/>
              </a:rPr>
              <a:t> and final plague Pharaoh finally agreed to let them go!</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2" name="Picture 2">
            <a:extLst>
              <a:ext uri="{FF2B5EF4-FFF2-40B4-BE49-F238E27FC236}">
                <a16:creationId xmlns:a16="http://schemas.microsoft.com/office/drawing/2014/main" id="{33A31860-1443-4CAD-863D-3AFBA60D84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C92D24-2B79-4421-B70A-F4C67B0E5D38}"/>
              </a:ext>
            </a:extLst>
          </p:cNvPr>
          <p:cNvSpPr>
            <a:spLocks noGrp="1"/>
          </p:cNvSpPr>
          <p:nvPr>
            <p:ph type="title"/>
          </p:nvPr>
        </p:nvSpPr>
        <p:spPr>
          <a:xfrm>
            <a:off x="332511" y="415637"/>
            <a:ext cx="4648522" cy="6026726"/>
          </a:xfrm>
          <a:noFill/>
        </p:spPr>
        <p:txBody>
          <a:bodyPr vert="horz" lIns="91440" tIns="45720" rIns="91440" bIns="45720" rtlCol="0" anchor="ctr">
            <a:normAutofit fontScale="90000"/>
          </a:bodyPr>
          <a:lstStyle/>
          <a:p>
            <a:r>
              <a:rPr lang="en-US" sz="6000" b="1" dirty="0">
                <a:latin typeface="Aptos Black" panose="020B0004020202020204" pitchFamily="34" charset="0"/>
              </a:rPr>
              <a:t>Moses was a great leader because he stood up for people who were being mistreated.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E013F-7792-46E0-82EF-7EB1C78466C0}"/>
              </a:ext>
            </a:extLst>
          </p:cNvPr>
          <p:cNvSpPr>
            <a:spLocks noGrp="1"/>
          </p:cNvSpPr>
          <p:nvPr>
            <p:ph type="title"/>
          </p:nvPr>
        </p:nvSpPr>
        <p:spPr>
          <a:xfrm>
            <a:off x="882588" y="1535838"/>
            <a:ext cx="10515600" cy="4120666"/>
          </a:xfrm>
        </p:spPr>
        <p:txBody>
          <a:bodyPr>
            <a:noAutofit/>
          </a:bodyPr>
          <a:lstStyle/>
          <a:p>
            <a:pPr algn="ctr"/>
            <a:r>
              <a:rPr lang="en-US" sz="8800" b="1" dirty="0"/>
              <a:t>Do you know anyone who is being mistreated?</a:t>
            </a:r>
          </a:p>
        </p:txBody>
      </p:sp>
    </p:spTree>
    <p:extLst>
      <p:ext uri="{BB962C8B-B14F-4D97-AF65-F5344CB8AC3E}">
        <p14:creationId xmlns:p14="http://schemas.microsoft.com/office/powerpoint/2010/main" val="22235765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338" name="Picture 2">
            <a:extLst>
              <a:ext uri="{FF2B5EF4-FFF2-40B4-BE49-F238E27FC236}">
                <a16:creationId xmlns:a16="http://schemas.microsoft.com/office/drawing/2014/main" id="{11977804-64DF-45FB-86AD-823C49E8A8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D4081F-D945-4687-8702-7E7451557F8B}"/>
              </a:ext>
            </a:extLst>
          </p:cNvPr>
          <p:cNvSpPr>
            <a:spLocks noGrp="1"/>
          </p:cNvSpPr>
          <p:nvPr>
            <p:ph type="title"/>
          </p:nvPr>
        </p:nvSpPr>
        <p:spPr>
          <a:xfrm>
            <a:off x="370336" y="119270"/>
            <a:ext cx="5447368" cy="6461637"/>
          </a:xfrm>
          <a:noFill/>
        </p:spPr>
        <p:txBody>
          <a:bodyPr vert="horz" lIns="91440" tIns="45720" rIns="91440" bIns="45720" rtlCol="0" anchor="ctr">
            <a:normAutofit/>
          </a:bodyPr>
          <a:lstStyle/>
          <a:p>
            <a:r>
              <a:rPr lang="en-US" sz="3600" b="1" dirty="0">
                <a:latin typeface="Aptos Black" panose="020B0004020202020204" pitchFamily="34" charset="0"/>
              </a:rPr>
              <a:t>You too can be a great leader, like Moses, if you stand up for others. Even if you struggle to believe in yourself God believes in you just like He believed in Moses. He will be with you and help you as you stand up for others!</a:t>
            </a:r>
            <a:endParaRPr lang="en-US" sz="11500" b="1" dirty="0">
              <a:latin typeface="Aptos Black" panose="020B0004020202020204" pitchFamily="34" charset="0"/>
            </a:endParaRPr>
          </a:p>
        </p:txBody>
      </p:sp>
    </p:spTree>
    <p:extLst>
      <p:ext uri="{BB962C8B-B14F-4D97-AF65-F5344CB8AC3E}">
        <p14:creationId xmlns:p14="http://schemas.microsoft.com/office/powerpoint/2010/main" val="35468679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40798-0EA2-4DA3-ABA6-A2D4C9F53023}"/>
              </a:ext>
            </a:extLst>
          </p:cNvPr>
          <p:cNvSpPr>
            <a:spLocks noGrp="1"/>
          </p:cNvSpPr>
          <p:nvPr>
            <p:ph type="title"/>
          </p:nvPr>
        </p:nvSpPr>
        <p:spPr>
          <a:xfrm>
            <a:off x="595359" y="310718"/>
            <a:ext cx="10515600" cy="854919"/>
          </a:xfrm>
        </p:spPr>
        <p:txBody>
          <a:bodyPr>
            <a:normAutofit fontScale="90000"/>
          </a:bodyPr>
          <a:lstStyle/>
          <a:p>
            <a:r>
              <a:rPr lang="en-US" sz="6600" b="1" dirty="0"/>
              <a:t>Discussion</a:t>
            </a:r>
          </a:p>
        </p:txBody>
      </p:sp>
      <p:sp>
        <p:nvSpPr>
          <p:cNvPr id="3" name="Content Placeholder 2">
            <a:extLst>
              <a:ext uri="{FF2B5EF4-FFF2-40B4-BE49-F238E27FC236}">
                <a16:creationId xmlns:a16="http://schemas.microsoft.com/office/drawing/2014/main" id="{5851F3B1-3D69-4DA3-837A-D4B6B62443E4}"/>
              </a:ext>
            </a:extLst>
          </p:cNvPr>
          <p:cNvSpPr>
            <a:spLocks noGrp="1"/>
          </p:cNvSpPr>
          <p:nvPr>
            <p:ph idx="1"/>
          </p:nvPr>
        </p:nvSpPr>
        <p:spPr>
          <a:xfrm>
            <a:off x="1189608" y="1438183"/>
            <a:ext cx="10302536" cy="4611949"/>
          </a:xfrm>
        </p:spPr>
        <p:txBody>
          <a:bodyPr>
            <a:normAutofit/>
          </a:bodyPr>
          <a:lstStyle/>
          <a:p>
            <a:r>
              <a:rPr lang="en-US" sz="3200" dirty="0"/>
              <a:t>Moses struggled to believe in himself because of what he had done and because he could not speak well. Do you ever struggle to believe in yourself? What do you think disqualifies you?</a:t>
            </a:r>
          </a:p>
          <a:p>
            <a:r>
              <a:rPr lang="en-US" sz="3200" dirty="0"/>
              <a:t>God believed in Moses and promised to help him with the job He gave him. What job has God given you to do? </a:t>
            </a:r>
          </a:p>
          <a:p>
            <a:r>
              <a:rPr lang="en-US" sz="3200" dirty="0"/>
              <a:t>The Israelites were being mistreated by the Egyptians. Do you know of anyone that is being mistreated? How can you be a leader and help them?</a:t>
            </a:r>
          </a:p>
        </p:txBody>
      </p:sp>
    </p:spTree>
    <p:extLst>
      <p:ext uri="{BB962C8B-B14F-4D97-AF65-F5344CB8AC3E}">
        <p14:creationId xmlns:p14="http://schemas.microsoft.com/office/powerpoint/2010/main" val="31144874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40798-0EA2-4DA3-ABA6-A2D4C9F53023}"/>
              </a:ext>
            </a:extLst>
          </p:cNvPr>
          <p:cNvSpPr>
            <a:spLocks noGrp="1"/>
          </p:cNvSpPr>
          <p:nvPr>
            <p:ph type="title"/>
          </p:nvPr>
        </p:nvSpPr>
        <p:spPr>
          <a:xfrm>
            <a:off x="474216" y="129095"/>
            <a:ext cx="10515600" cy="1325563"/>
          </a:xfrm>
        </p:spPr>
        <p:txBody>
          <a:bodyPr>
            <a:normAutofit/>
          </a:bodyPr>
          <a:lstStyle/>
          <a:p>
            <a:r>
              <a:rPr lang="en-US" sz="6000" b="1" dirty="0"/>
              <a:t>Prayer Prompts</a:t>
            </a:r>
          </a:p>
        </p:txBody>
      </p:sp>
      <p:sp>
        <p:nvSpPr>
          <p:cNvPr id="3" name="Content Placeholder 2">
            <a:extLst>
              <a:ext uri="{FF2B5EF4-FFF2-40B4-BE49-F238E27FC236}">
                <a16:creationId xmlns:a16="http://schemas.microsoft.com/office/drawing/2014/main" id="{5851F3B1-3D69-4DA3-837A-D4B6B62443E4}"/>
              </a:ext>
            </a:extLst>
          </p:cNvPr>
          <p:cNvSpPr>
            <a:spLocks noGrp="1"/>
          </p:cNvSpPr>
          <p:nvPr>
            <p:ph idx="1"/>
          </p:nvPr>
        </p:nvSpPr>
        <p:spPr>
          <a:xfrm>
            <a:off x="958048" y="1757779"/>
            <a:ext cx="10565167" cy="4190260"/>
          </a:xfrm>
        </p:spPr>
        <p:txBody>
          <a:bodyPr>
            <a:normAutofit/>
          </a:bodyPr>
          <a:lstStyle/>
          <a:p>
            <a:r>
              <a:rPr lang="en-US" sz="4000" dirty="0"/>
              <a:t>Thank God for loving you, believing in you, and being there for you just like He did for Moses.</a:t>
            </a:r>
          </a:p>
          <a:p>
            <a:r>
              <a:rPr lang="en-US" sz="4000" dirty="0"/>
              <a:t>Pray that God would give you the courage to stand up for others who are being mistreated.</a:t>
            </a:r>
          </a:p>
          <a:p>
            <a:r>
              <a:rPr lang="en-US" sz="4000" dirty="0"/>
              <a:t>Pray for a friend that needs God’s help and your help.</a:t>
            </a:r>
          </a:p>
        </p:txBody>
      </p:sp>
    </p:spTree>
    <p:extLst>
      <p:ext uri="{BB962C8B-B14F-4D97-AF65-F5344CB8AC3E}">
        <p14:creationId xmlns:p14="http://schemas.microsoft.com/office/powerpoint/2010/main" val="14925213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A256125-3637-4C74-A6F7-54407C261043}"/>
              </a:ext>
            </a:extLst>
          </p:cNvPr>
          <p:cNvSpPr>
            <a:spLocks noGrp="1"/>
          </p:cNvSpPr>
          <p:nvPr>
            <p:ph type="subTitle" idx="1"/>
          </p:nvPr>
        </p:nvSpPr>
        <p:spPr>
          <a:xfrm>
            <a:off x="1595021" y="1773238"/>
            <a:ext cx="9144000" cy="1655762"/>
          </a:xfrm>
        </p:spPr>
        <p:txBody>
          <a:bodyPr/>
          <a:lstStyle/>
          <a:p>
            <a:r>
              <a:rPr lang="en-US" dirty="0"/>
              <a:t>Some photos, illustrations, and graphics sourced from:</a:t>
            </a:r>
          </a:p>
        </p:txBody>
      </p:sp>
      <p:pic>
        <p:nvPicPr>
          <p:cNvPr id="6" name="Picture 5" descr="A black background with white text&#10;&#10;AI-generated content may be incorrect.">
            <a:extLst>
              <a:ext uri="{FF2B5EF4-FFF2-40B4-BE49-F238E27FC236}">
                <a16:creationId xmlns:a16="http://schemas.microsoft.com/office/drawing/2014/main" id="{A7C819F8-CD6E-E2A3-C4E8-91CC3E6F4F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9456" y="2659792"/>
            <a:ext cx="10053961" cy="2286230"/>
          </a:xfrm>
          <a:prstGeom prst="rect">
            <a:avLst/>
          </a:prstGeom>
        </p:spPr>
      </p:pic>
    </p:spTree>
    <p:extLst>
      <p:ext uri="{BB962C8B-B14F-4D97-AF65-F5344CB8AC3E}">
        <p14:creationId xmlns:p14="http://schemas.microsoft.com/office/powerpoint/2010/main" val="28187716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1129</Words>
  <Application>Microsoft Office PowerPoint</Application>
  <PresentationFormat>Widescreen</PresentationFormat>
  <Paragraphs>70</Paragraphs>
  <Slides>40</Slides>
  <Notes>0</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40</vt:i4>
      </vt:variant>
    </vt:vector>
  </HeadingPairs>
  <TitlesOfParts>
    <vt:vector size="47" baseType="lpstr">
      <vt:lpstr>Aptos</vt:lpstr>
      <vt:lpstr>Aptos Black</vt:lpstr>
      <vt:lpstr>Arial</vt:lpstr>
      <vt:lpstr>Calibri</vt:lpstr>
      <vt:lpstr>Calibri Light</vt:lpstr>
      <vt:lpstr>Office Theme</vt:lpstr>
      <vt:lpstr>6_Office Theme</vt:lpstr>
      <vt:lpstr>PowerPoint Presentation</vt:lpstr>
      <vt:lpstr>What is easier?</vt:lpstr>
      <vt:lpstr>PowerPoint Presentation</vt:lpstr>
      <vt:lpstr>Leader</vt:lpstr>
      <vt:lpstr>John 3:30</vt:lpstr>
      <vt:lpstr>PowerPoint Presentation</vt:lpstr>
      <vt:lpstr>John 3:30</vt:lpstr>
      <vt:lpstr>Bible Story</vt:lpstr>
      <vt:lpstr>God’s chosen people, the Israelites, were slaves in Egypt for over 400 years.</vt:lpstr>
      <vt:lpstr>Exodus 1:11</vt:lpstr>
      <vt:lpstr>What exactly is a slave?</vt:lpstr>
      <vt:lpstr>Moses saw the Egyptian hitting a Hebrew man. Moses looked around and didn’t see anyone. So he killed the Egyptian. Then he hid his body in the sand.  Exodus 2:11-12 </vt:lpstr>
      <vt:lpstr>When Pharaoh heard about what had happened, he tried to kill Moses. But Moses escaped and went to live in Midian. Exodus 2:15</vt:lpstr>
      <vt:lpstr>Is it ever okay to kill someone?</vt:lpstr>
      <vt:lpstr>God’s heart broke for his people. He knew He would have to find a leader to stand up for them and free them from slavery.</vt:lpstr>
      <vt:lpstr>Moses was taking care of a flock of sheep when God decided to speak to him in a very unusual way.</vt:lpstr>
      <vt:lpstr>The Lord saw Moses had gone over to look. So God spoke to him from inside the bush. He called out, “Moses! Moses!” “Here I am,” Moses said. Exodus 3:4</vt:lpstr>
      <vt:lpstr>Exodus 3:7</vt:lpstr>
      <vt:lpstr>Exodus 3:8</vt:lpstr>
      <vt:lpstr>“So now, go. I am sending you to Pharaoh. I want you to bring the Israelites out of Egypt. They are my people.” Exodus 3:10</vt:lpstr>
      <vt:lpstr>But Moses spoke to God. “Who am I that I should go to Pharaoh?” he said. “Who am I that I should bring the Israelites out of Egypt?” Exodus 3:11</vt:lpstr>
      <vt:lpstr>Pop Quiz!</vt:lpstr>
      <vt:lpstr>Pop Quiz!</vt:lpstr>
      <vt:lpstr>God promises to be with Moses and to help him speak and give him the ability to perform miraculous signs.</vt:lpstr>
      <vt:lpstr>Moses and Aaron went to Pharaoh. They said, “The Lord is the God of Israel. He says, ‘Let my people go.” Exodus 5:1</vt:lpstr>
      <vt:lpstr>Pharaoh did not listen to Moses. He did not want to lose all the Israelite slaves. He refused to let the them go and decided to make life even harder on the Israelites.</vt:lpstr>
      <vt:lpstr>Moses did everything as God had commanded him to do. Why did Pharaoh not let the Israelites go?</vt:lpstr>
      <vt:lpstr>Sometimes things get worse before they get better.</vt:lpstr>
      <vt:lpstr>Moses and Aaron did not give up! They kept on sticking up for the Israelites and fighting for their freedom.</vt:lpstr>
      <vt:lpstr>Then the Lord said to Moses, “Now you will see what I will do to Pharaoh. Because of my powerful hand, he will let the people of Israel go. Because of my mighty hand, he will drive them out of his country.” Exodus 6:1</vt:lpstr>
      <vt:lpstr>God sends 10 plagues upon the Egyptians punishing them for how they treated the Israelites.</vt:lpstr>
      <vt:lpstr>What is a plague?</vt:lpstr>
      <vt:lpstr>During the night, Pharaoh sent for Moses and Aaron. He said to them, “Get out of here! You and the Israelites, leave my people! Go. Worship the Lord, just as you have asked.  Exodus 12:31</vt:lpstr>
      <vt:lpstr>The Israelites rejoiced. After the 10th and final plague Pharaoh finally agreed to let them go!</vt:lpstr>
      <vt:lpstr>Moses was a great leader because he stood up for people who were being mistreated.</vt:lpstr>
      <vt:lpstr>Do you know anyone who is being mistreated?</vt:lpstr>
      <vt:lpstr>You too can be a great leader, like Moses, if you stand up for others. Even if you struggle to believe in yourself God believes in you just like He believed in Moses. He will be with you and help you as you stand up for others!</vt:lpstr>
      <vt:lpstr>Discussion</vt:lpstr>
      <vt:lpstr>Prayer Prompts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Jason Morrison</dc:creator>
  <cp:lastModifiedBy>Jason Morrison</cp:lastModifiedBy>
  <cp:revision>30</cp:revision>
  <dcterms:created xsi:type="dcterms:W3CDTF">2021-05-17T19:48:38Z</dcterms:created>
  <dcterms:modified xsi:type="dcterms:W3CDTF">2025-06-23T21:22:02Z</dcterms:modified>
</cp:coreProperties>
</file>